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8" r:id="rId5"/>
    <p:sldId id="261" r:id="rId6"/>
    <p:sldId id="265" r:id="rId7"/>
    <p:sldId id="262" r:id="rId8"/>
    <p:sldId id="266" r:id="rId9"/>
    <p:sldId id="269" r:id="rId10"/>
    <p:sldId id="267" r:id="rId11"/>
    <p:sldId id="268" r:id="rId12"/>
    <p:sldId id="25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rlagen" id="{520227CF-6B9F-4836-87B7-14AB385947BE}">
          <p14:sldIdLst>
            <p14:sldId id="258"/>
            <p14:sldId id="261"/>
            <p14:sldId id="265"/>
            <p14:sldId id="262"/>
            <p14:sldId id="266"/>
            <p14:sldId id="269"/>
            <p14:sldId id="267"/>
            <p14:sldId id="26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1E0"/>
    <a:srgbClr val="C1C9C1"/>
    <a:srgbClr val="701A32"/>
    <a:srgbClr val="FF0066"/>
    <a:srgbClr val="D1A8A8"/>
    <a:srgbClr val="B88C00"/>
    <a:srgbClr val="FFCE2A"/>
    <a:srgbClr val="004287"/>
    <a:srgbClr val="FFFFFF"/>
    <a:srgbClr val="AF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BD57B-69CE-47B8-9E5E-CC3A7352477F}" v="5" dt="2026-01-03T20:28:37.070"/>
    <p1510:client id="{39B575B5-31E2-4FE9-AA19-FFFE2AB6CC2D}" v="107" dt="2026-01-04T15:32:07.263"/>
    <p1510:client id="{A43C9348-D53F-A6CA-B365-9011F653C4F1}" v="9" dt="2026-01-04T15:27:38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h Kriesch [VCP]" userId="569ff578-bfe8-4af1-b476-3a1defacff4e" providerId="ADAL" clId="{C5FF8E2D-D2BA-4525-AB98-394182BCE657}"/>
    <pc:docChg chg="undo custSel modSld">
      <pc:chgData name="Noah Kriesch [VCP]" userId="569ff578-bfe8-4af1-b476-3a1defacff4e" providerId="ADAL" clId="{C5FF8E2D-D2BA-4525-AB98-394182BCE657}" dt="2026-01-04T15:32:07.263" v="224" actId="20577"/>
      <pc:docMkLst>
        <pc:docMk/>
      </pc:docMkLst>
      <pc:sldChg chg="modNotesTx">
        <pc:chgData name="Noah Kriesch [VCP]" userId="569ff578-bfe8-4af1-b476-3a1defacff4e" providerId="ADAL" clId="{C5FF8E2D-D2BA-4525-AB98-394182BCE657}" dt="2026-01-04T15:24:01.217" v="205" actId="20577"/>
        <pc:sldMkLst>
          <pc:docMk/>
          <pc:sldMk cId="836495787" sldId="258"/>
        </pc:sldMkLst>
      </pc:sldChg>
      <pc:sldChg chg="addSp delSp modSp mod modNotesTx">
        <pc:chgData name="Noah Kriesch [VCP]" userId="569ff578-bfe8-4af1-b476-3a1defacff4e" providerId="ADAL" clId="{C5FF8E2D-D2BA-4525-AB98-394182BCE657}" dt="2026-01-04T15:24:05.576" v="209" actId="20577"/>
        <pc:sldMkLst>
          <pc:docMk/>
          <pc:sldMk cId="2174837890" sldId="261"/>
        </pc:sldMkLst>
        <pc:spChg chg="mod">
          <ac:chgData name="Noah Kriesch [VCP]" userId="569ff578-bfe8-4af1-b476-3a1defacff4e" providerId="ADAL" clId="{C5FF8E2D-D2BA-4525-AB98-394182BCE657}" dt="2026-01-03T18:18:37.094" v="28" actId="20577"/>
          <ac:spMkLst>
            <pc:docMk/>
            <pc:sldMk cId="2174837890" sldId="261"/>
            <ac:spMk id="5" creationId="{C405647D-535F-B20F-9185-9F4E82E9285B}"/>
          </ac:spMkLst>
        </pc:spChg>
        <pc:spChg chg="del">
          <ac:chgData name="Noah Kriesch [VCP]" userId="569ff578-bfe8-4af1-b476-3a1defacff4e" providerId="ADAL" clId="{C5FF8E2D-D2BA-4525-AB98-394182BCE657}" dt="2026-01-03T18:48:43.844" v="50"/>
          <ac:spMkLst>
            <pc:docMk/>
            <pc:sldMk cId="2174837890" sldId="261"/>
            <ac:spMk id="6" creationId="{67153570-2581-34D9-100F-DEAB229BAFA4}"/>
          </ac:spMkLst>
        </pc:spChg>
        <pc:spChg chg="mod">
          <ac:chgData name="Noah Kriesch [VCP]" userId="569ff578-bfe8-4af1-b476-3a1defacff4e" providerId="ADAL" clId="{C5FF8E2D-D2BA-4525-AB98-394182BCE657}" dt="2026-01-04T15:06:11.239" v="120" actId="14100"/>
          <ac:spMkLst>
            <pc:docMk/>
            <pc:sldMk cId="2174837890" sldId="261"/>
            <ac:spMk id="8" creationId="{5D955355-1EBB-AA6E-DE89-188A4D1EE7E0}"/>
          </ac:spMkLst>
        </pc:spChg>
        <pc:graphicFrameChg chg="add mod modGraphic">
          <ac:chgData name="Noah Kriesch [VCP]" userId="569ff578-bfe8-4af1-b476-3a1defacff4e" providerId="ADAL" clId="{C5FF8E2D-D2BA-4525-AB98-394182BCE657}" dt="2026-01-04T15:06:21.344" v="124" actId="14100"/>
          <ac:graphicFrameMkLst>
            <pc:docMk/>
            <pc:sldMk cId="2174837890" sldId="261"/>
            <ac:graphicFrameMk id="10" creationId="{4DB6EFE2-E8B7-99A4-1722-271809E766E9}"/>
          </ac:graphicFrameMkLst>
        </pc:graphicFrameChg>
      </pc:sldChg>
      <pc:sldChg chg="modSp mod">
        <pc:chgData name="Noah Kriesch [VCP]" userId="569ff578-bfe8-4af1-b476-3a1defacff4e" providerId="ADAL" clId="{C5FF8E2D-D2BA-4525-AB98-394182BCE657}" dt="2026-01-03T19:00:52.434" v="107" actId="20577"/>
        <pc:sldMkLst>
          <pc:docMk/>
          <pc:sldMk cId="4228386295" sldId="262"/>
        </pc:sldMkLst>
        <pc:spChg chg="mod">
          <ac:chgData name="Noah Kriesch [VCP]" userId="569ff578-bfe8-4af1-b476-3a1defacff4e" providerId="ADAL" clId="{C5FF8E2D-D2BA-4525-AB98-394182BCE657}" dt="2026-01-03T19:00:52.434" v="107" actId="20577"/>
          <ac:spMkLst>
            <pc:docMk/>
            <pc:sldMk cId="4228386295" sldId="262"/>
            <ac:spMk id="3" creationId="{5328E837-B83D-05A8-E63D-27E1C89921E7}"/>
          </ac:spMkLst>
        </pc:spChg>
      </pc:sldChg>
      <pc:sldChg chg="addSp delSp modSp mod">
        <pc:chgData name="Noah Kriesch [VCP]" userId="569ff578-bfe8-4af1-b476-3a1defacff4e" providerId="ADAL" clId="{C5FF8E2D-D2BA-4525-AB98-394182BCE657}" dt="2026-01-04T15:20:05.075" v="201" actId="403"/>
        <pc:sldMkLst>
          <pc:docMk/>
          <pc:sldMk cId="4129648716" sldId="265"/>
        </pc:sldMkLst>
        <pc:spChg chg="add del mod">
          <ac:chgData name="Noah Kriesch [VCP]" userId="569ff578-bfe8-4af1-b476-3a1defacff4e" providerId="ADAL" clId="{C5FF8E2D-D2BA-4525-AB98-394182BCE657}" dt="2026-01-04T15:14:47.347" v="127"/>
          <ac:spMkLst>
            <pc:docMk/>
            <pc:sldMk cId="4129648716" sldId="265"/>
            <ac:spMk id="3" creationId="{6F51D552-0693-54D1-C257-82DF10D75D93}"/>
          </ac:spMkLst>
        </pc:spChg>
        <pc:spChg chg="add mod">
          <ac:chgData name="Noah Kriesch [VCP]" userId="569ff578-bfe8-4af1-b476-3a1defacff4e" providerId="ADAL" clId="{C5FF8E2D-D2BA-4525-AB98-394182BCE657}" dt="2026-01-04T15:20:05.075" v="201" actId="403"/>
          <ac:spMkLst>
            <pc:docMk/>
            <pc:sldMk cId="4129648716" sldId="265"/>
            <ac:spMk id="5" creationId="{83535D06-8765-0450-EDFC-0479E2E099B9}"/>
          </ac:spMkLst>
        </pc:spChg>
        <pc:graphicFrameChg chg="mod modGraphic">
          <ac:chgData name="Noah Kriesch [VCP]" userId="569ff578-bfe8-4af1-b476-3a1defacff4e" providerId="ADAL" clId="{C5FF8E2D-D2BA-4525-AB98-394182BCE657}" dt="2026-01-04T15:15:04.375" v="140" actId="20577"/>
          <ac:graphicFrameMkLst>
            <pc:docMk/>
            <pc:sldMk cId="4129648716" sldId="265"/>
            <ac:graphicFrameMk id="7" creationId="{BD13BAED-8E53-77E8-2319-FBB0A1D17ADE}"/>
          </ac:graphicFrameMkLst>
        </pc:graphicFrameChg>
        <pc:cxnChg chg="add mod">
          <ac:chgData name="Noah Kriesch [VCP]" userId="569ff578-bfe8-4af1-b476-3a1defacff4e" providerId="ADAL" clId="{C5FF8E2D-D2BA-4525-AB98-394182BCE657}" dt="2026-01-04T15:20:05.075" v="201" actId="403"/>
          <ac:cxnSpMkLst>
            <pc:docMk/>
            <pc:sldMk cId="4129648716" sldId="265"/>
            <ac:cxnSpMk id="8" creationId="{88464BC2-25C3-2B9D-003A-1BAE38C94F2A}"/>
          </ac:cxnSpMkLst>
        </pc:cxnChg>
      </pc:sldChg>
      <pc:sldChg chg="modSp mod">
        <pc:chgData name="Noah Kriesch [VCP]" userId="569ff578-bfe8-4af1-b476-3a1defacff4e" providerId="ADAL" clId="{C5FF8E2D-D2BA-4525-AB98-394182BCE657}" dt="2026-01-03T19:04:19.714" v="111" actId="20577"/>
        <pc:sldMkLst>
          <pc:docMk/>
          <pc:sldMk cId="2459996816" sldId="266"/>
        </pc:sldMkLst>
        <pc:spChg chg="mod">
          <ac:chgData name="Noah Kriesch [VCP]" userId="569ff578-bfe8-4af1-b476-3a1defacff4e" providerId="ADAL" clId="{C5FF8E2D-D2BA-4525-AB98-394182BCE657}" dt="2026-01-03T19:04:19.714" v="111" actId="20577"/>
          <ac:spMkLst>
            <pc:docMk/>
            <pc:sldMk cId="2459996816" sldId="266"/>
            <ac:spMk id="6" creationId="{924F1E9D-72D1-ECFC-7B1B-65A553DB6C2B}"/>
          </ac:spMkLst>
        </pc:spChg>
      </pc:sldChg>
      <pc:sldChg chg="modSp mod">
        <pc:chgData name="Noah Kriesch [VCP]" userId="569ff578-bfe8-4af1-b476-3a1defacff4e" providerId="ADAL" clId="{C5FF8E2D-D2BA-4525-AB98-394182BCE657}" dt="2026-01-03T19:01:14.144" v="110" actId="20577"/>
        <pc:sldMkLst>
          <pc:docMk/>
          <pc:sldMk cId="1194639034" sldId="267"/>
        </pc:sldMkLst>
        <pc:spChg chg="mod">
          <ac:chgData name="Noah Kriesch [VCP]" userId="569ff578-bfe8-4af1-b476-3a1defacff4e" providerId="ADAL" clId="{C5FF8E2D-D2BA-4525-AB98-394182BCE657}" dt="2026-01-03T19:01:14.144" v="110" actId="20577"/>
          <ac:spMkLst>
            <pc:docMk/>
            <pc:sldMk cId="1194639034" sldId="267"/>
            <ac:spMk id="11" creationId="{0A327267-1E80-729A-0B84-179FE1447915}"/>
          </ac:spMkLst>
        </pc:spChg>
      </pc:sldChg>
      <pc:sldChg chg="modSp mod">
        <pc:chgData name="Noah Kriesch [VCP]" userId="569ff578-bfe8-4af1-b476-3a1defacff4e" providerId="ADAL" clId="{C5FF8E2D-D2BA-4525-AB98-394182BCE657}" dt="2026-01-04T15:32:07.263" v="224" actId="20577"/>
        <pc:sldMkLst>
          <pc:docMk/>
          <pc:sldMk cId="3006112575" sldId="268"/>
        </pc:sldMkLst>
        <pc:spChg chg="mod">
          <ac:chgData name="Noah Kriesch [VCP]" userId="569ff578-bfe8-4af1-b476-3a1defacff4e" providerId="ADAL" clId="{C5FF8E2D-D2BA-4525-AB98-394182BCE657}" dt="2026-01-04T15:32:07.263" v="224" actId="20577"/>
          <ac:spMkLst>
            <pc:docMk/>
            <pc:sldMk cId="3006112575" sldId="268"/>
            <ac:spMk id="5" creationId="{5EE98532-206F-4CB0-2BD0-CEFA413EEEED}"/>
          </ac:spMkLst>
        </pc:spChg>
        <pc:spChg chg="mod">
          <ac:chgData name="Noah Kriesch [VCP]" userId="569ff578-bfe8-4af1-b476-3a1defacff4e" providerId="ADAL" clId="{C5FF8E2D-D2BA-4525-AB98-394182BCE657}" dt="2026-01-04T15:29:58.818" v="220" actId="20577"/>
          <ac:spMkLst>
            <pc:docMk/>
            <pc:sldMk cId="3006112575" sldId="268"/>
            <ac:spMk id="6" creationId="{7BAE9D07-1B5D-49D7-C0BA-4F9ED8BCDABA}"/>
          </ac:spMkLst>
        </pc:spChg>
      </pc:sldChg>
      <pc:sldChg chg="modSp mod">
        <pc:chgData name="Noah Kriesch [VCP]" userId="569ff578-bfe8-4af1-b476-3a1defacff4e" providerId="ADAL" clId="{C5FF8E2D-D2BA-4525-AB98-394182BCE657}" dt="2026-01-04T15:28:56.818" v="217" actId="20577"/>
        <pc:sldMkLst>
          <pc:docMk/>
          <pc:sldMk cId="3903589996" sldId="269"/>
        </pc:sldMkLst>
        <pc:spChg chg="mod">
          <ac:chgData name="Noah Kriesch [VCP]" userId="569ff578-bfe8-4af1-b476-3a1defacff4e" providerId="ADAL" clId="{C5FF8E2D-D2BA-4525-AB98-394182BCE657}" dt="2026-01-04T15:28:56.818" v="217" actId="20577"/>
          <ac:spMkLst>
            <pc:docMk/>
            <pc:sldMk cId="3903589996" sldId="269"/>
            <ac:spMk id="5" creationId="{1B15D6A0-9594-D05F-2565-51BA3B56A998}"/>
          </ac:spMkLst>
        </pc:spChg>
        <pc:spChg chg="mod">
          <ac:chgData name="Noah Kriesch [VCP]" userId="569ff578-bfe8-4af1-b476-3a1defacff4e" providerId="ADAL" clId="{C5FF8E2D-D2BA-4525-AB98-394182BCE657}" dt="2026-01-04T15:28:41.155" v="215" actId="20577"/>
          <ac:spMkLst>
            <pc:docMk/>
            <pc:sldMk cId="3903589996" sldId="269"/>
            <ac:spMk id="6" creationId="{BA9797B7-353C-23BA-582C-C895EC8676FF}"/>
          </ac:spMkLst>
        </pc:spChg>
      </pc:sldChg>
    </pc:docChg>
  </pc:docChgLst>
  <pc:docChgLst>
    <pc:chgData name="Annika Habekost [VCP]" userId="S::annika.habekost@vcp.de::24e839a4-b2c6-4acb-8c78-63a16f2b9275" providerId="AD" clId="Web-{A43C9348-D53F-A6CA-B365-9011F653C4F1}"/>
    <pc:docChg chg="modSld">
      <pc:chgData name="Annika Habekost [VCP]" userId="S::annika.habekost@vcp.de::24e839a4-b2c6-4acb-8c78-63a16f2b9275" providerId="AD" clId="Web-{A43C9348-D53F-A6CA-B365-9011F653C4F1}" dt="2026-01-04T15:27:38.596" v="58" actId="1076"/>
      <pc:docMkLst>
        <pc:docMk/>
      </pc:docMkLst>
      <pc:sldChg chg="modSp">
        <pc:chgData name="Annika Habekost [VCP]" userId="S::annika.habekost@vcp.de::24e839a4-b2c6-4acb-8c78-63a16f2b9275" providerId="AD" clId="Web-{A43C9348-D53F-A6CA-B365-9011F653C4F1}" dt="2026-01-04T15:05:58.254" v="8" actId="1076"/>
        <pc:sldMkLst>
          <pc:docMk/>
          <pc:sldMk cId="2174837890" sldId="261"/>
        </pc:sldMkLst>
        <pc:spChg chg="mod">
          <ac:chgData name="Annika Habekost [VCP]" userId="S::annika.habekost@vcp.de::24e839a4-b2c6-4acb-8c78-63a16f2b9275" providerId="AD" clId="Web-{A43C9348-D53F-A6CA-B365-9011F653C4F1}" dt="2026-01-04T15:05:41.503" v="4" actId="1076"/>
          <ac:spMkLst>
            <pc:docMk/>
            <pc:sldMk cId="2174837890" sldId="261"/>
            <ac:spMk id="5" creationId="{C405647D-535F-B20F-9185-9F4E82E9285B}"/>
          </ac:spMkLst>
        </pc:spChg>
        <pc:spChg chg="mod">
          <ac:chgData name="Annika Habekost [VCP]" userId="S::annika.habekost@vcp.de::24e839a4-b2c6-4acb-8c78-63a16f2b9275" providerId="AD" clId="Web-{A43C9348-D53F-A6CA-B365-9011F653C4F1}" dt="2026-01-04T15:05:44.160" v="5" actId="1076"/>
          <ac:spMkLst>
            <pc:docMk/>
            <pc:sldMk cId="2174837890" sldId="261"/>
            <ac:spMk id="7" creationId="{36ADD979-79BF-276B-7943-3930A911B76D}"/>
          </ac:spMkLst>
        </pc:spChg>
        <pc:spChg chg="mod">
          <ac:chgData name="Annika Habekost [VCP]" userId="S::annika.habekost@vcp.de::24e839a4-b2c6-4acb-8c78-63a16f2b9275" providerId="AD" clId="Web-{A43C9348-D53F-A6CA-B365-9011F653C4F1}" dt="2026-01-04T15:05:58.254" v="8" actId="1076"/>
          <ac:spMkLst>
            <pc:docMk/>
            <pc:sldMk cId="2174837890" sldId="261"/>
            <ac:spMk id="8" creationId="{5D955355-1EBB-AA6E-DE89-188A4D1EE7E0}"/>
          </ac:spMkLst>
        </pc:spChg>
        <pc:spChg chg="mod">
          <ac:chgData name="Annika Habekost [VCP]" userId="S::annika.habekost@vcp.de::24e839a4-b2c6-4acb-8c78-63a16f2b9275" providerId="AD" clId="Web-{A43C9348-D53F-A6CA-B365-9011F653C4F1}" dt="2026-01-04T15:05:49.753" v="6" actId="1076"/>
          <ac:spMkLst>
            <pc:docMk/>
            <pc:sldMk cId="2174837890" sldId="261"/>
            <ac:spMk id="14" creationId="{522D00FD-ECDF-33FF-99F1-195B2B539371}"/>
          </ac:spMkLst>
        </pc:spChg>
        <pc:graphicFrameChg chg="mod">
          <ac:chgData name="Annika Habekost [VCP]" userId="S::annika.habekost@vcp.de::24e839a4-b2c6-4acb-8c78-63a16f2b9275" providerId="AD" clId="Web-{A43C9348-D53F-A6CA-B365-9011F653C4F1}" dt="2026-01-04T15:05:54.332" v="7" actId="14100"/>
          <ac:graphicFrameMkLst>
            <pc:docMk/>
            <pc:sldMk cId="2174837890" sldId="261"/>
            <ac:graphicFrameMk id="10" creationId="{4DB6EFE2-E8B7-99A4-1722-271809E766E9}"/>
          </ac:graphicFrameMkLst>
        </pc:graphicFrameChg>
        <pc:picChg chg="mod">
          <ac:chgData name="Annika Habekost [VCP]" userId="S::annika.habekost@vcp.de::24e839a4-b2c6-4acb-8c78-63a16f2b9275" providerId="AD" clId="Web-{A43C9348-D53F-A6CA-B365-9011F653C4F1}" dt="2026-01-04T15:05:35.941" v="2" actId="1076"/>
          <ac:picMkLst>
            <pc:docMk/>
            <pc:sldMk cId="2174837890" sldId="261"/>
            <ac:picMk id="1026" creationId="{277B14F0-7A7E-FD8F-183D-2160451670D4}"/>
          </ac:picMkLst>
        </pc:picChg>
        <pc:picChg chg="mod">
          <ac:chgData name="Annika Habekost [VCP]" userId="S::annika.habekost@vcp.de::24e839a4-b2c6-4acb-8c78-63a16f2b9275" providerId="AD" clId="Web-{A43C9348-D53F-A6CA-B365-9011F653C4F1}" dt="2026-01-04T15:05:38.082" v="3" actId="1076"/>
          <ac:picMkLst>
            <pc:docMk/>
            <pc:sldMk cId="2174837890" sldId="261"/>
            <ac:picMk id="1028" creationId="{21DD0A6E-368A-8220-8C85-5015D676D85C}"/>
          </ac:picMkLst>
        </pc:picChg>
      </pc:sldChg>
      <pc:sldChg chg="modSp">
        <pc:chgData name="Annika Habekost [VCP]" userId="S::annika.habekost@vcp.de::24e839a4-b2c6-4acb-8c78-63a16f2b9275" providerId="AD" clId="Web-{A43C9348-D53F-A6CA-B365-9011F653C4F1}" dt="2026-01-04T15:27:38.596" v="58" actId="1076"/>
        <pc:sldMkLst>
          <pc:docMk/>
          <pc:sldMk cId="4228386295" sldId="262"/>
        </pc:sldMkLst>
        <pc:spChg chg="mod">
          <ac:chgData name="Annika Habekost [VCP]" userId="S::annika.habekost@vcp.de::24e839a4-b2c6-4acb-8c78-63a16f2b9275" providerId="AD" clId="Web-{A43C9348-D53F-A6CA-B365-9011F653C4F1}" dt="2026-01-04T15:27:33.002" v="57" actId="1076"/>
          <ac:spMkLst>
            <pc:docMk/>
            <pc:sldMk cId="4228386295" sldId="262"/>
            <ac:spMk id="2" creationId="{341FF6EE-3BCB-26BC-7BB1-5EFC6FB969C6}"/>
          </ac:spMkLst>
        </pc:spChg>
        <pc:spChg chg="mod">
          <ac:chgData name="Annika Habekost [VCP]" userId="S::annika.habekost@vcp.de::24e839a4-b2c6-4acb-8c78-63a16f2b9275" providerId="AD" clId="Web-{A43C9348-D53F-A6CA-B365-9011F653C4F1}" dt="2026-01-04T15:27:38.596" v="58" actId="1076"/>
          <ac:spMkLst>
            <pc:docMk/>
            <pc:sldMk cId="4228386295" sldId="262"/>
            <ac:spMk id="3" creationId="{5328E837-B83D-05A8-E63D-27E1C89921E7}"/>
          </ac:spMkLst>
        </pc:spChg>
      </pc:sldChg>
      <pc:sldChg chg="modSp">
        <pc:chgData name="Annika Habekost [VCP]" userId="S::annika.habekost@vcp.de::24e839a4-b2c6-4acb-8c78-63a16f2b9275" providerId="AD" clId="Web-{A43C9348-D53F-A6CA-B365-9011F653C4F1}" dt="2026-01-04T15:16:55.398" v="55" actId="1076"/>
        <pc:sldMkLst>
          <pc:docMk/>
          <pc:sldMk cId="4129648716" sldId="265"/>
        </pc:sldMkLst>
        <pc:graphicFrameChg chg="mod modGraphic">
          <ac:chgData name="Annika Habekost [VCP]" userId="S::annika.habekost@vcp.de::24e839a4-b2c6-4acb-8c78-63a16f2b9275" providerId="AD" clId="Web-{A43C9348-D53F-A6CA-B365-9011F653C4F1}" dt="2026-01-04T15:16:55.398" v="55" actId="1076"/>
          <ac:graphicFrameMkLst>
            <pc:docMk/>
            <pc:sldMk cId="4129648716" sldId="265"/>
            <ac:graphicFrameMk id="7" creationId="{BD13BAED-8E53-77E8-2319-FBB0A1D17ADE}"/>
          </ac:graphicFrameMkLst>
        </pc:graphicFrameChg>
      </pc:sldChg>
    </pc:docChg>
  </pc:docChgLst>
  <pc:docChgLst>
    <pc:chgData name="Annika Habekost [VCP]" userId="S::annika.habekost@vcp.de::24e839a4-b2c6-4acb-8c78-63a16f2b9275" providerId="AD" clId="Web-{0A2BD57B-69CE-47B8-9E5E-CC3A7352477F}"/>
    <pc:docChg chg="modSld">
      <pc:chgData name="Annika Habekost [VCP]" userId="S::annika.habekost@vcp.de::24e839a4-b2c6-4acb-8c78-63a16f2b9275" providerId="AD" clId="Web-{0A2BD57B-69CE-47B8-9E5E-CC3A7352477F}" dt="2026-01-03T20:36:01.212" v="12" actId="20577"/>
      <pc:docMkLst>
        <pc:docMk/>
      </pc:docMkLst>
      <pc:sldChg chg="modSp">
        <pc:chgData name="Annika Habekost [VCP]" userId="S::annika.habekost@vcp.de::24e839a4-b2c6-4acb-8c78-63a16f2b9275" providerId="AD" clId="Web-{0A2BD57B-69CE-47B8-9E5E-CC3A7352477F}" dt="2026-01-03T20:27:04.163" v="2" actId="1076"/>
        <pc:sldMkLst>
          <pc:docMk/>
          <pc:sldMk cId="2174837890" sldId="261"/>
        </pc:sldMkLst>
        <pc:spChg chg="mod">
          <ac:chgData name="Annika Habekost [VCP]" userId="S::annika.habekost@vcp.de::24e839a4-b2c6-4acb-8c78-63a16f2b9275" providerId="AD" clId="Web-{0A2BD57B-69CE-47B8-9E5E-CC3A7352477F}" dt="2026-01-03T20:27:04.163" v="2" actId="1076"/>
          <ac:spMkLst>
            <pc:docMk/>
            <pc:sldMk cId="2174837890" sldId="261"/>
            <ac:spMk id="8" creationId="{5D955355-1EBB-AA6E-DE89-188A4D1EE7E0}"/>
          </ac:spMkLst>
        </pc:spChg>
        <pc:graphicFrameChg chg="mod">
          <ac:chgData name="Annika Habekost [VCP]" userId="S::annika.habekost@vcp.de::24e839a4-b2c6-4acb-8c78-63a16f2b9275" providerId="AD" clId="Web-{0A2BD57B-69CE-47B8-9E5E-CC3A7352477F}" dt="2026-01-03T20:26:59.506" v="1" actId="1076"/>
          <ac:graphicFrameMkLst>
            <pc:docMk/>
            <pc:sldMk cId="2174837890" sldId="261"/>
            <ac:graphicFrameMk id="10" creationId="{4DB6EFE2-E8B7-99A4-1722-271809E766E9}"/>
          </ac:graphicFrameMkLst>
        </pc:graphicFrameChg>
      </pc:sldChg>
      <pc:sldChg chg="modSp">
        <pc:chgData name="Annika Habekost [VCP]" userId="S::annika.habekost@vcp.de::24e839a4-b2c6-4acb-8c78-63a16f2b9275" providerId="AD" clId="Web-{0A2BD57B-69CE-47B8-9E5E-CC3A7352477F}" dt="2026-01-03T20:28:37.070" v="10" actId="20577"/>
        <pc:sldMkLst>
          <pc:docMk/>
          <pc:sldMk cId="4228386295" sldId="262"/>
        </pc:sldMkLst>
        <pc:spChg chg="mod">
          <ac:chgData name="Annika Habekost [VCP]" userId="S::annika.habekost@vcp.de::24e839a4-b2c6-4acb-8c78-63a16f2b9275" providerId="AD" clId="Web-{0A2BD57B-69CE-47B8-9E5E-CC3A7352477F}" dt="2026-01-03T20:28:37.070" v="10" actId="20577"/>
          <ac:spMkLst>
            <pc:docMk/>
            <pc:sldMk cId="4228386295" sldId="262"/>
            <ac:spMk id="3" creationId="{5328E837-B83D-05A8-E63D-27E1C89921E7}"/>
          </ac:spMkLst>
        </pc:spChg>
      </pc:sldChg>
      <pc:sldChg chg="modSp">
        <pc:chgData name="Annika Habekost [VCP]" userId="S::annika.habekost@vcp.de::24e839a4-b2c6-4acb-8c78-63a16f2b9275" providerId="AD" clId="Web-{0A2BD57B-69CE-47B8-9E5E-CC3A7352477F}" dt="2026-01-03T20:36:01.212" v="12" actId="20577"/>
        <pc:sldMkLst>
          <pc:docMk/>
          <pc:sldMk cId="4129648716" sldId="265"/>
        </pc:sldMkLst>
        <pc:graphicFrameChg chg="modGraphic">
          <ac:chgData name="Annika Habekost [VCP]" userId="S::annika.habekost@vcp.de::24e839a4-b2c6-4acb-8c78-63a16f2b9275" providerId="AD" clId="Web-{0A2BD57B-69CE-47B8-9E5E-CC3A7352477F}" dt="2026-01-03T20:36:01.212" v="12" actId="20577"/>
          <ac:graphicFrameMkLst>
            <pc:docMk/>
            <pc:sldMk cId="4129648716" sldId="265"/>
            <ac:graphicFrameMk id="7" creationId="{BD13BAED-8E53-77E8-2319-FBB0A1D17ADE}"/>
          </ac:graphicFrameMkLst>
        </pc:graphicFrame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_105_81A16482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Tabelle1!$A$2:$A$26</cx:f>
        <cx:lvl ptCount="25">
          <cx:pt idx="0">Ägypten</cx:pt>
          <cx:pt idx="1">Algerien</cx:pt>
          <cx:pt idx="2">Bangladesch</cx:pt>
          <cx:pt idx="3">Dänemark</cx:pt>
          <cx:pt idx="4">Finnland</cx:pt>
          <cx:pt idx="5">Gambia</cx:pt>
          <cx:pt idx="6">Kanada</cx:pt>
          <cx:pt idx="7">Kuwait</cx:pt>
          <cx:pt idx="8">Liberia</cx:pt>
          <cx:pt idx="9">Nepal</cx:pt>
          <cx:pt idx="10">Österreich</cx:pt>
          <cx:pt idx="11">Pakistan</cx:pt>
          <cx:pt idx="12">Schottland</cx:pt>
          <cx:pt idx="13">Sierra Leone</cx:pt>
          <cx:pt idx="14">Simbabwe</cx:pt>
          <cx:pt idx="15">Slowenien</cx:pt>
          <cx:pt idx="16">Spanien</cx:pt>
          <cx:pt idx="17">Tschechien</cx:pt>
          <cx:pt idx="18">Uganda</cx:pt>
          <cx:pt idx="19">Ukraine</cx:pt>
          <cx:pt idx="20">Burundi</cx:pt>
          <cx:pt idx="21">Kolumbien</cx:pt>
          <cx:pt idx="22">Niederlande</cx:pt>
          <cx:pt idx="23">Estland</cx:pt>
          <cx:pt idx="24">Ghana</cx:pt>
        </cx:lvl>
      </cx:strDim>
      <cx:numDim type="colorVal">
        <cx:f>Tabelle1!$B$2:$B$26</cx:f>
        <cx:nf>Tabelle1!$B$1</cx:nf>
        <cx:lvl ptCount="25" formatCode="Standard" name=" ">
          <cx:pt idx="0">4</cx:pt>
          <cx:pt idx="1">1</cx:pt>
          <cx:pt idx="2">5</cx:pt>
          <cx:pt idx="3">2</cx:pt>
          <cx:pt idx="4">1</cx:pt>
          <cx:pt idx="5">8</cx:pt>
          <cx:pt idx="6">2</cx:pt>
          <cx:pt idx="7">1</cx:pt>
          <cx:pt idx="8">5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9</cx:pt>
          <cx:pt idx="17">1</cx:pt>
          <cx:pt idx="18">14</cx:pt>
          <cx:pt idx="19">1</cx:pt>
          <cx:pt idx="20">1</cx:pt>
          <cx:pt idx="21">2</cx:pt>
          <cx:pt idx="22">1</cx:pt>
          <cx:pt idx="23">7</cx:pt>
          <cx:pt idx="24">13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2"/>
                </a:solidFill>
              </a:defRPr>
            </a:pPr>
            <a:r>
              <a:rPr lang="de-DE" sz="1862" b="0" i="0" u="none" strike="noStrike" baseline="0">
                <a:solidFill>
                  <a:schemeClr val="tx2"/>
                </a:solidFill>
                <a:latin typeface="Roboto Light"/>
              </a:rPr>
              <a:t># </a:t>
            </a:r>
            <a:r>
              <a:rPr lang="de-DE" sz="1862" b="0" i="0" u="none" strike="noStrike" baseline="0" err="1">
                <a:solidFill>
                  <a:schemeClr val="tx2"/>
                </a:solidFill>
                <a:latin typeface="Roboto Light"/>
              </a:rPr>
              <a:t>of</a:t>
            </a:r>
            <a:r>
              <a:rPr lang="de-DE" sz="1862" b="0" i="0" u="none" strike="noStrike" baseline="0">
                <a:solidFill>
                  <a:schemeClr val="tx2"/>
                </a:solidFill>
                <a:latin typeface="Roboto Light"/>
              </a:rPr>
              <a:t> </a:t>
            </a:r>
            <a:r>
              <a:rPr lang="de-DE" sz="1862" b="0" i="0" u="none" strike="noStrike" baseline="0" err="1">
                <a:solidFill>
                  <a:schemeClr val="tx2"/>
                </a:solidFill>
                <a:latin typeface="Roboto Light"/>
              </a:rPr>
              <a:t>preregistrations</a:t>
            </a:r>
            <a:endParaRPr lang="de-DE" sz="1862" b="0" i="0" u="none" strike="noStrike" baseline="0">
              <a:solidFill>
                <a:schemeClr val="tx2"/>
              </a:solidFill>
              <a:latin typeface="Roboto Light"/>
            </a:endParaRPr>
          </a:p>
        </cx:rich>
      </cx:tx>
    </cx:title>
    <cx:plotArea>
      <cx:plotAreaRegion>
        <cx:series layoutId="regionMap" uniqueId="{345B1467-20AD-4508-AA8C-F4E5DD4CED1D}">
          <cx:tx>
            <cx:txData>
              <cx:f>Tabelle1!$B$1</cx:f>
              <cx:v> </cx:v>
            </cx:txData>
          </cx:tx>
          <cx:dataId val="0"/>
          <cx:layoutPr>
            <cx:geography cultureLanguage="de-DE" cultureRegion="DE" attribution="Unterstützt von Bing">
              <cx:geoCache provider="{E9337A44-BEBE-4D9F-B70C-5C5E7DAFC167}">
                <cx:binary>BMFRCoAgDADQq4gHcBV9SXUXWTMFdeEG7fi9d6BFbJSms96GRLTTF9U3AggW6klCrzhZOGtA7sA5
VyS4Z/rqeGBb1h2wpKlk3sH1AwAA//8=</cx:binary>
              </cx:geoCache>
            </cx:geography>
          </cx:layoutPr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prstClr val="black">
                  <a:lumMod val="65000"/>
                  <a:lumOff val="35000"/>
                </a:prstClr>
              </a:solidFill>
            </a:defRPr>
          </a:pPr>
          <a:endParaRPr lang="de-DE" sz="1197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Roboto Light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527CB-E7AB-4B17-A28A-363FC2DC6F4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3EABB8-74CA-43A3-8ADC-E63AEEA188E5}">
      <dgm:prSet phldrT="[Text]" phldr="0"/>
      <dgm:spPr/>
      <dgm:t>
        <a:bodyPr/>
        <a:lstStyle/>
        <a:p>
          <a:r>
            <a:rPr lang="en-US" noProof="0"/>
            <a:t>28.07.2026 Arrival IST at campsite</a:t>
          </a:r>
        </a:p>
      </dgm:t>
    </dgm:pt>
    <dgm:pt modelId="{C727520F-96CC-4B72-A292-AD41C9C2BA5E}" type="parTrans" cxnId="{5AC43BCC-AA92-4703-B678-B938B76D2A4B}">
      <dgm:prSet/>
      <dgm:spPr/>
      <dgm:t>
        <a:bodyPr/>
        <a:lstStyle/>
        <a:p>
          <a:endParaRPr lang="de-DE"/>
        </a:p>
      </dgm:t>
    </dgm:pt>
    <dgm:pt modelId="{F063D779-CBE9-452E-9703-17BBB0D92245}" type="sibTrans" cxnId="{5AC43BCC-AA92-4703-B678-B938B76D2A4B}">
      <dgm:prSet/>
      <dgm:spPr/>
      <dgm:t>
        <a:bodyPr/>
        <a:lstStyle/>
        <a:p>
          <a:endParaRPr lang="de-DE"/>
        </a:p>
      </dgm:t>
    </dgm:pt>
    <dgm:pt modelId="{6338FEBA-2F51-44F4-84D2-BB34A92F4BDA}">
      <dgm:prSet phldrT="[Text]" phldr="0"/>
      <dgm:spPr/>
      <dgm:t>
        <a:bodyPr/>
        <a:lstStyle/>
        <a:p>
          <a:pPr algn="l"/>
          <a:r>
            <a:rPr lang="en-US" noProof="0"/>
            <a:t>Mandatory attendance of a course „Safe from harm“</a:t>
          </a:r>
        </a:p>
      </dgm:t>
    </dgm:pt>
    <dgm:pt modelId="{D32C9787-5F1E-4583-9CAD-F55D54CF9701}" type="parTrans" cxnId="{5F33B830-6072-49DA-AEEE-26379468259A}">
      <dgm:prSet/>
      <dgm:spPr/>
      <dgm:t>
        <a:bodyPr/>
        <a:lstStyle/>
        <a:p>
          <a:endParaRPr lang="de-DE"/>
        </a:p>
      </dgm:t>
    </dgm:pt>
    <dgm:pt modelId="{415AE58C-4DB1-48D6-8A2C-81F077ACB0EA}" type="sibTrans" cxnId="{5F33B830-6072-49DA-AEEE-26379468259A}">
      <dgm:prSet/>
      <dgm:spPr/>
      <dgm:t>
        <a:bodyPr/>
        <a:lstStyle/>
        <a:p>
          <a:endParaRPr lang="de-DE"/>
        </a:p>
      </dgm:t>
    </dgm:pt>
    <dgm:pt modelId="{849B75EC-637B-4C33-9B3C-825A50ED0B97}">
      <dgm:prSet phldrT="[Text]" phldr="0"/>
      <dgm:spPr/>
      <dgm:t>
        <a:bodyPr/>
        <a:lstStyle/>
        <a:p>
          <a:r>
            <a:rPr lang="en-US" noProof="0"/>
            <a:t>09.08.2026 Departure IST</a:t>
          </a:r>
        </a:p>
      </dgm:t>
    </dgm:pt>
    <dgm:pt modelId="{533601B8-4908-4924-9513-9B0F365D4FB6}" type="parTrans" cxnId="{CE30EE1A-1946-4E57-88EE-4D4A0F42E0E8}">
      <dgm:prSet/>
      <dgm:spPr/>
      <dgm:t>
        <a:bodyPr/>
        <a:lstStyle/>
        <a:p>
          <a:endParaRPr lang="de-DE"/>
        </a:p>
      </dgm:t>
    </dgm:pt>
    <dgm:pt modelId="{ECEAE8DF-642C-4F7F-873F-94482D5B441A}" type="sibTrans" cxnId="{CE30EE1A-1946-4E57-88EE-4D4A0F42E0E8}">
      <dgm:prSet/>
      <dgm:spPr/>
      <dgm:t>
        <a:bodyPr/>
        <a:lstStyle/>
        <a:p>
          <a:endParaRPr lang="de-DE"/>
        </a:p>
      </dgm:t>
    </dgm:pt>
    <dgm:pt modelId="{73DC6C31-39D1-494A-AFE3-9590267980E6}">
      <dgm:prSet phldrT="[Text]" phldr="0"/>
      <dgm:spPr/>
      <dgm:t>
        <a:bodyPr/>
        <a:lstStyle/>
        <a:p>
          <a:pPr algn="l"/>
          <a:r>
            <a:rPr lang="en-US" noProof="0"/>
            <a:t>08.08.26               Staff party night </a:t>
          </a:r>
        </a:p>
      </dgm:t>
    </dgm:pt>
    <dgm:pt modelId="{58E3D1C1-8104-4B37-ADFC-634415796057}" type="parTrans" cxnId="{3C1FDF3A-0959-4B1D-A0AA-758E81926AC6}">
      <dgm:prSet/>
      <dgm:spPr/>
      <dgm:t>
        <a:bodyPr/>
        <a:lstStyle/>
        <a:p>
          <a:endParaRPr lang="de-DE"/>
        </a:p>
      </dgm:t>
    </dgm:pt>
    <dgm:pt modelId="{14E35F44-5C88-47D0-9625-494539C4D21F}" type="sibTrans" cxnId="{3C1FDF3A-0959-4B1D-A0AA-758E81926AC6}">
      <dgm:prSet/>
      <dgm:spPr/>
      <dgm:t>
        <a:bodyPr/>
        <a:lstStyle/>
        <a:p>
          <a:endParaRPr lang="de-DE"/>
        </a:p>
      </dgm:t>
    </dgm:pt>
    <dgm:pt modelId="{6D77DF29-FBF0-4427-AB38-903A1931FBF3}">
      <dgm:prSet phldrT="[Text]" phldr="0"/>
      <dgm:spPr/>
      <dgm:t>
        <a:bodyPr/>
        <a:lstStyle/>
        <a:p>
          <a:pPr algn="l"/>
          <a:r>
            <a:rPr lang="en-US" noProof="0"/>
            <a:t>30.07.-08.08.26 National Jamboree</a:t>
          </a:r>
        </a:p>
      </dgm:t>
    </dgm:pt>
    <dgm:pt modelId="{30ED2CFE-EAE6-4264-A19A-33409D460A33}" type="parTrans" cxnId="{6DD2ED3B-814F-4777-870D-64DDDA556E0D}">
      <dgm:prSet/>
      <dgm:spPr/>
      <dgm:t>
        <a:bodyPr/>
        <a:lstStyle/>
        <a:p>
          <a:endParaRPr lang="de-DE"/>
        </a:p>
      </dgm:t>
    </dgm:pt>
    <dgm:pt modelId="{88650B3B-BC6E-4360-AE1D-5A906884A210}" type="sibTrans" cxnId="{6DD2ED3B-814F-4777-870D-64DDDA556E0D}">
      <dgm:prSet/>
      <dgm:spPr/>
      <dgm:t>
        <a:bodyPr/>
        <a:lstStyle/>
        <a:p>
          <a:endParaRPr lang="de-DE"/>
        </a:p>
      </dgm:t>
    </dgm:pt>
    <dgm:pt modelId="{4E7C652C-6C66-4439-B062-50F71054605F}">
      <dgm:prSet phldrT="[Text]" phldr="0"/>
      <dgm:spPr/>
      <dgm:t>
        <a:bodyPr/>
        <a:lstStyle/>
        <a:p>
          <a:r>
            <a:rPr lang="en-US" noProof="0"/>
            <a:t>Application open           06.01.-</a:t>
          </a:r>
          <a:r>
            <a:rPr lang="en-US" noProof="0">
              <a:latin typeface="Roboto Light"/>
            </a:rPr>
            <a:t>16.03.2026</a:t>
          </a:r>
          <a:r>
            <a:rPr lang="en-US" noProof="0"/>
            <a:t> </a:t>
          </a:r>
        </a:p>
      </dgm:t>
    </dgm:pt>
    <dgm:pt modelId="{B5FDA380-9EAE-489C-9F82-FF6290904677}" type="sibTrans" cxnId="{05E5F32C-511D-438B-A6AD-BFE67FBE3986}">
      <dgm:prSet/>
      <dgm:spPr/>
      <dgm:t>
        <a:bodyPr/>
        <a:lstStyle/>
        <a:p>
          <a:endParaRPr lang="de-DE"/>
        </a:p>
      </dgm:t>
    </dgm:pt>
    <dgm:pt modelId="{766B9E71-3B09-47B9-A12A-EABEE2116762}" type="parTrans" cxnId="{05E5F32C-511D-438B-A6AD-BFE67FBE3986}">
      <dgm:prSet/>
      <dgm:spPr/>
      <dgm:t>
        <a:bodyPr/>
        <a:lstStyle/>
        <a:p>
          <a:endParaRPr lang="de-DE"/>
        </a:p>
      </dgm:t>
    </dgm:pt>
    <dgm:pt modelId="{C1CCDE60-8DF3-4F85-9DB9-54F28F364EDD}">
      <dgm:prSet phldrT="[Text]" phldr="0"/>
      <dgm:spPr/>
      <dgm:t>
        <a:bodyPr/>
        <a:lstStyle/>
        <a:p>
          <a:pPr algn="l" rtl="0"/>
          <a:r>
            <a:rPr lang="en-US" noProof="0"/>
            <a:t> – payment of camp fee</a:t>
          </a:r>
          <a:r>
            <a:rPr lang="en-US" noProof="0">
              <a:latin typeface="Roboto Light"/>
            </a:rPr>
            <a:t> within 3 weeks after confirmation</a:t>
          </a:r>
          <a:endParaRPr lang="en-US" noProof="0"/>
        </a:p>
      </dgm:t>
    </dgm:pt>
    <dgm:pt modelId="{1F614E10-2183-45F5-A903-C3EB9898EB19}" type="sibTrans" cxnId="{1A6B77F6-2BB0-4DE7-8943-6152B7D449E5}">
      <dgm:prSet/>
      <dgm:spPr/>
      <dgm:t>
        <a:bodyPr/>
        <a:lstStyle/>
        <a:p>
          <a:endParaRPr lang="de-DE"/>
        </a:p>
      </dgm:t>
    </dgm:pt>
    <dgm:pt modelId="{265AEB42-79FF-4123-A373-D74490C0F009}" type="parTrans" cxnId="{1A6B77F6-2BB0-4DE7-8943-6152B7D449E5}">
      <dgm:prSet/>
      <dgm:spPr/>
      <dgm:t>
        <a:bodyPr/>
        <a:lstStyle/>
        <a:p>
          <a:endParaRPr lang="de-DE"/>
        </a:p>
      </dgm:t>
    </dgm:pt>
    <dgm:pt modelId="{F20E81B6-D420-4F3B-96DE-CC2D883A2E14}">
      <dgm:prSet phldrT="[Text]" phldr="0"/>
      <dgm:spPr/>
      <dgm:t>
        <a:bodyPr/>
        <a:lstStyle/>
        <a:p>
          <a:pPr algn="l" rtl="0"/>
          <a:r>
            <a:rPr lang="en-US" noProof="0"/>
            <a:t>April/May – </a:t>
          </a:r>
          <a:br>
            <a:rPr lang="en-US" noProof="0"/>
          </a:br>
          <a:r>
            <a:rPr lang="en-US" noProof="0"/>
            <a:t>fill-out</a:t>
          </a:r>
          <a:r>
            <a:rPr lang="en-US" noProof="0">
              <a:latin typeface="Roboto Light"/>
            </a:rPr>
            <a:t> </a:t>
          </a:r>
          <a:r>
            <a:rPr lang="en-US" b="0" i="0" noProof="0"/>
            <a:t>medical questionnaire</a:t>
          </a:r>
          <a:r>
            <a:rPr lang="en-US" noProof="0"/>
            <a:t> </a:t>
          </a:r>
        </a:p>
      </dgm:t>
    </dgm:pt>
    <dgm:pt modelId="{84FBED1E-5686-4109-B70C-4613240B6B19}" type="sibTrans" cxnId="{AC21C285-21FA-4AE8-89AD-34B6B26F2C26}">
      <dgm:prSet/>
      <dgm:spPr/>
      <dgm:t>
        <a:bodyPr/>
        <a:lstStyle/>
        <a:p>
          <a:endParaRPr lang="de-DE"/>
        </a:p>
      </dgm:t>
    </dgm:pt>
    <dgm:pt modelId="{C0849A24-C574-4870-862F-601296257079}" type="parTrans" cxnId="{AC21C285-21FA-4AE8-89AD-34B6B26F2C26}">
      <dgm:prSet/>
      <dgm:spPr/>
      <dgm:t>
        <a:bodyPr/>
        <a:lstStyle/>
        <a:p>
          <a:endParaRPr lang="de-DE"/>
        </a:p>
      </dgm:t>
    </dgm:pt>
    <dgm:pt modelId="{EE23F336-FCAD-403E-8608-012F11187966}" type="pres">
      <dgm:prSet presAssocID="{405527CB-E7AB-4B17-A28A-363FC2DC6F42}" presName="Name0" presStyleCnt="0">
        <dgm:presLayoutVars>
          <dgm:dir/>
        </dgm:presLayoutVars>
      </dgm:prSet>
      <dgm:spPr/>
    </dgm:pt>
    <dgm:pt modelId="{07C02FBA-2AAA-4F26-A45D-1649510AA4B3}" type="pres">
      <dgm:prSet presAssocID="{4E7C652C-6C66-4439-B062-50F71054605F}" presName="parComposite" presStyleCnt="0"/>
      <dgm:spPr/>
    </dgm:pt>
    <dgm:pt modelId="{A739C184-34B1-4A49-95BA-BFD3A49310E1}" type="pres">
      <dgm:prSet presAssocID="{4E7C652C-6C66-4439-B062-50F71054605F}" presName="parBigCircle" presStyleLbl="node0" presStyleIdx="0" presStyleCnt="3" custScaleX="77817" custScaleY="77817"/>
      <dgm:spPr/>
    </dgm:pt>
    <dgm:pt modelId="{D3A4CB80-FD12-4798-8A6F-0EDBBC23B40A}" type="pres">
      <dgm:prSet presAssocID="{4E7C652C-6C66-4439-B062-50F71054605F}" presName="parTx" presStyleLbl="revTx" presStyleIdx="0" presStyleCnt="13"/>
      <dgm:spPr/>
    </dgm:pt>
    <dgm:pt modelId="{685F6AE1-D87E-4824-8DF0-ED67CF034EA3}" type="pres">
      <dgm:prSet presAssocID="{4E7C652C-6C66-4439-B062-50F71054605F}" presName="bSpace" presStyleCnt="0"/>
      <dgm:spPr/>
    </dgm:pt>
    <dgm:pt modelId="{FA61382C-DEAA-4C51-8AA7-4A5A3C327792}" type="pres">
      <dgm:prSet presAssocID="{4E7C652C-6C66-4439-B062-50F71054605F}" presName="parBackupNorm" presStyleCnt="0"/>
      <dgm:spPr/>
    </dgm:pt>
    <dgm:pt modelId="{5A823CE2-65AE-4288-AA17-8D4F8EA3339E}" type="pres">
      <dgm:prSet presAssocID="{B5FDA380-9EAE-489C-9F82-FF6290904677}" presName="parSpace" presStyleCnt="0"/>
      <dgm:spPr/>
    </dgm:pt>
    <dgm:pt modelId="{2AE0D95E-FD5B-4273-8332-EDC5C8B84044}" type="pres">
      <dgm:prSet presAssocID="{C1CCDE60-8DF3-4F85-9DB9-54F28F364EDD}" presName="desBackupLeftNorm" presStyleCnt="0"/>
      <dgm:spPr/>
    </dgm:pt>
    <dgm:pt modelId="{F3ADDD22-7F86-4BE8-ACE4-2C45B60B9EEC}" type="pres">
      <dgm:prSet presAssocID="{C1CCDE60-8DF3-4F85-9DB9-54F28F364EDD}" presName="desComposite" presStyleCnt="0"/>
      <dgm:spPr/>
    </dgm:pt>
    <dgm:pt modelId="{FAC173E3-F448-4548-AB18-879EC235CF37}" type="pres">
      <dgm:prSet presAssocID="{C1CCDE60-8DF3-4F85-9DB9-54F28F364EDD}" presName="desCircle" presStyleLbl="node1" presStyleIdx="0" presStyleCnt="5"/>
      <dgm:spPr/>
    </dgm:pt>
    <dgm:pt modelId="{8F4F64C0-EEE6-4B0C-AE24-222A5E84441D}" type="pres">
      <dgm:prSet presAssocID="{C1CCDE60-8DF3-4F85-9DB9-54F28F364EDD}" presName="chTx" presStyleLbl="revTx" presStyleIdx="1" presStyleCnt="13"/>
      <dgm:spPr/>
    </dgm:pt>
    <dgm:pt modelId="{1762DD3A-1A9F-4FFB-A73D-41D322FB66B0}" type="pres">
      <dgm:prSet presAssocID="{C1CCDE60-8DF3-4F85-9DB9-54F28F364EDD}" presName="desTx" presStyleLbl="revTx" presStyleIdx="2" presStyleCnt="13">
        <dgm:presLayoutVars>
          <dgm:bulletEnabled val="1"/>
        </dgm:presLayoutVars>
      </dgm:prSet>
      <dgm:spPr/>
    </dgm:pt>
    <dgm:pt modelId="{7BCB1C77-413B-41B1-A140-59A9657F8AB4}" type="pres">
      <dgm:prSet presAssocID="{C1CCDE60-8DF3-4F85-9DB9-54F28F364EDD}" presName="desBackupRightNorm" presStyleCnt="0"/>
      <dgm:spPr/>
    </dgm:pt>
    <dgm:pt modelId="{A987506A-E730-4AB7-BE3F-5F308F9285C3}" type="pres">
      <dgm:prSet presAssocID="{1F614E10-2183-45F5-A903-C3EB9898EB19}" presName="desSpace" presStyleCnt="0"/>
      <dgm:spPr/>
    </dgm:pt>
    <dgm:pt modelId="{DB86003B-F1F4-4075-85AC-5E0C15A7DE41}" type="pres">
      <dgm:prSet presAssocID="{F20E81B6-D420-4F3B-96DE-CC2D883A2E14}" presName="desBackupLeftNorm" presStyleCnt="0"/>
      <dgm:spPr/>
    </dgm:pt>
    <dgm:pt modelId="{B4AB10D3-2607-4613-919A-B9C425654467}" type="pres">
      <dgm:prSet presAssocID="{F20E81B6-D420-4F3B-96DE-CC2D883A2E14}" presName="desComposite" presStyleCnt="0"/>
      <dgm:spPr/>
    </dgm:pt>
    <dgm:pt modelId="{9CD88B58-3F12-46BB-93D5-6EE03D7243E3}" type="pres">
      <dgm:prSet presAssocID="{F20E81B6-D420-4F3B-96DE-CC2D883A2E14}" presName="desCircle" presStyleLbl="node1" presStyleIdx="1" presStyleCnt="5"/>
      <dgm:spPr/>
    </dgm:pt>
    <dgm:pt modelId="{B9C2FB57-96B5-4046-A593-C9D7D72FE6D6}" type="pres">
      <dgm:prSet presAssocID="{F20E81B6-D420-4F3B-96DE-CC2D883A2E14}" presName="chTx" presStyleLbl="revTx" presStyleIdx="3" presStyleCnt="13"/>
      <dgm:spPr/>
    </dgm:pt>
    <dgm:pt modelId="{720C5AED-D649-43C0-98F7-B6B127C7F490}" type="pres">
      <dgm:prSet presAssocID="{F20E81B6-D420-4F3B-96DE-CC2D883A2E14}" presName="desTx" presStyleLbl="revTx" presStyleIdx="4" presStyleCnt="13">
        <dgm:presLayoutVars>
          <dgm:bulletEnabled val="1"/>
        </dgm:presLayoutVars>
      </dgm:prSet>
      <dgm:spPr/>
    </dgm:pt>
    <dgm:pt modelId="{C7997ABE-ADC2-41CE-BF51-C53C6FE25D3F}" type="pres">
      <dgm:prSet presAssocID="{F20E81B6-D420-4F3B-96DE-CC2D883A2E14}" presName="desBackupRightNorm" presStyleCnt="0"/>
      <dgm:spPr/>
    </dgm:pt>
    <dgm:pt modelId="{A26AE760-9DFE-4149-8772-0409CB5B8177}" type="pres">
      <dgm:prSet presAssocID="{84FBED1E-5686-4109-B70C-4613240B6B19}" presName="desSpace" presStyleCnt="0"/>
      <dgm:spPr/>
    </dgm:pt>
    <dgm:pt modelId="{A2CE1AD1-1AED-4A7F-A6C0-4527B8C3348F}" type="pres">
      <dgm:prSet presAssocID="{AE3EABB8-74CA-43A3-8ADC-E63AEEA188E5}" presName="parComposite" presStyleCnt="0"/>
      <dgm:spPr/>
    </dgm:pt>
    <dgm:pt modelId="{39CF1EB8-7CA4-4032-8BA4-E793F8DA74ED}" type="pres">
      <dgm:prSet presAssocID="{AE3EABB8-74CA-43A3-8ADC-E63AEEA188E5}" presName="parBigCircle" presStyleLbl="node0" presStyleIdx="1" presStyleCnt="3" custScaleX="77817" custScaleY="77817"/>
      <dgm:spPr/>
    </dgm:pt>
    <dgm:pt modelId="{0156E30F-EAD4-4537-AAD3-0D87056AD386}" type="pres">
      <dgm:prSet presAssocID="{AE3EABB8-74CA-43A3-8ADC-E63AEEA188E5}" presName="parTx" presStyleLbl="revTx" presStyleIdx="5" presStyleCnt="13"/>
      <dgm:spPr/>
    </dgm:pt>
    <dgm:pt modelId="{697655EE-DB97-4F4D-870E-5B154E3F9E87}" type="pres">
      <dgm:prSet presAssocID="{AE3EABB8-74CA-43A3-8ADC-E63AEEA188E5}" presName="bSpace" presStyleCnt="0"/>
      <dgm:spPr/>
    </dgm:pt>
    <dgm:pt modelId="{528FC797-2FD3-4909-B5FB-C702F83B8B0A}" type="pres">
      <dgm:prSet presAssocID="{AE3EABB8-74CA-43A3-8ADC-E63AEEA188E5}" presName="parBackupNorm" presStyleCnt="0"/>
      <dgm:spPr/>
    </dgm:pt>
    <dgm:pt modelId="{967AD126-7CFD-4657-BCFC-8FDD9C726E6D}" type="pres">
      <dgm:prSet presAssocID="{F063D779-CBE9-452E-9703-17BBB0D92245}" presName="parSpace" presStyleCnt="0"/>
      <dgm:spPr/>
    </dgm:pt>
    <dgm:pt modelId="{B55D33FE-A484-4D84-8BC6-4A96F0F4899A}" type="pres">
      <dgm:prSet presAssocID="{6338FEBA-2F51-44F4-84D2-BB34A92F4BDA}" presName="desBackupLeftNorm" presStyleCnt="0"/>
      <dgm:spPr/>
    </dgm:pt>
    <dgm:pt modelId="{D4507838-608A-4853-8B9B-4C875C6493CA}" type="pres">
      <dgm:prSet presAssocID="{6338FEBA-2F51-44F4-84D2-BB34A92F4BDA}" presName="desComposite" presStyleCnt="0"/>
      <dgm:spPr/>
    </dgm:pt>
    <dgm:pt modelId="{E3975C69-871C-4C99-BE9D-C6C0EE31C073}" type="pres">
      <dgm:prSet presAssocID="{6338FEBA-2F51-44F4-84D2-BB34A92F4BDA}" presName="desCircle" presStyleLbl="node1" presStyleIdx="2" presStyleCnt="5"/>
      <dgm:spPr/>
    </dgm:pt>
    <dgm:pt modelId="{7E5C8025-A88D-4DD0-BD7E-56965BE59B91}" type="pres">
      <dgm:prSet presAssocID="{6338FEBA-2F51-44F4-84D2-BB34A92F4BDA}" presName="chTx" presStyleLbl="revTx" presStyleIdx="6" presStyleCnt="13"/>
      <dgm:spPr/>
    </dgm:pt>
    <dgm:pt modelId="{5C77716C-5805-4659-ABE2-0D905912F647}" type="pres">
      <dgm:prSet presAssocID="{6338FEBA-2F51-44F4-84D2-BB34A92F4BDA}" presName="desTx" presStyleLbl="revTx" presStyleIdx="7" presStyleCnt="13">
        <dgm:presLayoutVars>
          <dgm:bulletEnabled val="1"/>
        </dgm:presLayoutVars>
      </dgm:prSet>
      <dgm:spPr/>
    </dgm:pt>
    <dgm:pt modelId="{B478B9F8-15A8-47AE-8C6E-2541DD8FD61B}" type="pres">
      <dgm:prSet presAssocID="{6338FEBA-2F51-44F4-84D2-BB34A92F4BDA}" presName="desBackupRightNorm" presStyleCnt="0"/>
      <dgm:spPr/>
    </dgm:pt>
    <dgm:pt modelId="{C77B2C60-F764-4EB4-AA3F-CD9C278DFCBD}" type="pres">
      <dgm:prSet presAssocID="{415AE58C-4DB1-48D6-8A2C-81F077ACB0EA}" presName="desSpace" presStyleCnt="0"/>
      <dgm:spPr/>
    </dgm:pt>
    <dgm:pt modelId="{F198A1AC-5FF8-4D6F-AE3F-DAF4EB66CD28}" type="pres">
      <dgm:prSet presAssocID="{6D77DF29-FBF0-4427-AB38-903A1931FBF3}" presName="desBackupLeftNorm" presStyleCnt="0"/>
      <dgm:spPr/>
    </dgm:pt>
    <dgm:pt modelId="{0FDB0CA6-745F-440B-8056-E23261D3C0FE}" type="pres">
      <dgm:prSet presAssocID="{6D77DF29-FBF0-4427-AB38-903A1931FBF3}" presName="desComposite" presStyleCnt="0"/>
      <dgm:spPr/>
    </dgm:pt>
    <dgm:pt modelId="{E8CD7DF5-9AE7-4A7E-9568-12BAA38978A1}" type="pres">
      <dgm:prSet presAssocID="{6D77DF29-FBF0-4427-AB38-903A1931FBF3}" presName="desCircle" presStyleLbl="node1" presStyleIdx="3" presStyleCnt="5"/>
      <dgm:spPr/>
    </dgm:pt>
    <dgm:pt modelId="{D1FC35E4-891D-44E7-94BC-AE24A74EA93B}" type="pres">
      <dgm:prSet presAssocID="{6D77DF29-FBF0-4427-AB38-903A1931FBF3}" presName="chTx" presStyleLbl="revTx" presStyleIdx="8" presStyleCnt="13"/>
      <dgm:spPr/>
    </dgm:pt>
    <dgm:pt modelId="{3F2525FC-97E8-473E-8B17-5361142D39D7}" type="pres">
      <dgm:prSet presAssocID="{6D77DF29-FBF0-4427-AB38-903A1931FBF3}" presName="desTx" presStyleLbl="revTx" presStyleIdx="9" presStyleCnt="13">
        <dgm:presLayoutVars>
          <dgm:bulletEnabled val="1"/>
        </dgm:presLayoutVars>
      </dgm:prSet>
      <dgm:spPr/>
    </dgm:pt>
    <dgm:pt modelId="{B77E108D-BB23-4240-BF9B-736E11193BEB}" type="pres">
      <dgm:prSet presAssocID="{6D77DF29-FBF0-4427-AB38-903A1931FBF3}" presName="desBackupRightNorm" presStyleCnt="0"/>
      <dgm:spPr/>
    </dgm:pt>
    <dgm:pt modelId="{7EEF00A7-41D9-44BC-97BE-101E529F66C8}" type="pres">
      <dgm:prSet presAssocID="{88650B3B-BC6E-4360-AE1D-5A906884A210}" presName="desSpace" presStyleCnt="0"/>
      <dgm:spPr/>
    </dgm:pt>
    <dgm:pt modelId="{F577760F-AFF1-42FC-B21D-BD6A4A01CCA0}" type="pres">
      <dgm:prSet presAssocID="{73DC6C31-39D1-494A-AFE3-9590267980E6}" presName="desBackupLeftNorm" presStyleCnt="0"/>
      <dgm:spPr/>
    </dgm:pt>
    <dgm:pt modelId="{57FB2E6F-7EB4-4DD4-81F5-7B2848F45BA4}" type="pres">
      <dgm:prSet presAssocID="{73DC6C31-39D1-494A-AFE3-9590267980E6}" presName="desComposite" presStyleCnt="0"/>
      <dgm:spPr/>
    </dgm:pt>
    <dgm:pt modelId="{336D0D94-E05A-4D87-988C-371A13F104AC}" type="pres">
      <dgm:prSet presAssocID="{73DC6C31-39D1-494A-AFE3-9590267980E6}" presName="desCircle" presStyleLbl="node1" presStyleIdx="4" presStyleCnt="5"/>
      <dgm:spPr/>
    </dgm:pt>
    <dgm:pt modelId="{916205C8-2F18-4258-B238-51FF054CCCF3}" type="pres">
      <dgm:prSet presAssocID="{73DC6C31-39D1-494A-AFE3-9590267980E6}" presName="chTx" presStyleLbl="revTx" presStyleIdx="10" presStyleCnt="13"/>
      <dgm:spPr/>
    </dgm:pt>
    <dgm:pt modelId="{C0D707EA-B0E3-40DE-B426-8A46F137C9ED}" type="pres">
      <dgm:prSet presAssocID="{73DC6C31-39D1-494A-AFE3-9590267980E6}" presName="desTx" presStyleLbl="revTx" presStyleIdx="11" presStyleCnt="13">
        <dgm:presLayoutVars>
          <dgm:bulletEnabled val="1"/>
        </dgm:presLayoutVars>
      </dgm:prSet>
      <dgm:spPr/>
    </dgm:pt>
    <dgm:pt modelId="{07999BCE-3C13-485E-9AB7-7229311937B7}" type="pres">
      <dgm:prSet presAssocID="{73DC6C31-39D1-494A-AFE3-9590267980E6}" presName="desBackupRightNorm" presStyleCnt="0"/>
      <dgm:spPr/>
    </dgm:pt>
    <dgm:pt modelId="{2B66FB12-6895-4FFC-8CDA-F3DDA3E9705E}" type="pres">
      <dgm:prSet presAssocID="{14E35F44-5C88-47D0-9625-494539C4D21F}" presName="desSpace" presStyleCnt="0"/>
      <dgm:spPr/>
    </dgm:pt>
    <dgm:pt modelId="{9E83ABB1-0069-42DC-989A-BAB6FE370EFF}" type="pres">
      <dgm:prSet presAssocID="{849B75EC-637B-4C33-9B3C-825A50ED0B97}" presName="parComposite" presStyleCnt="0"/>
      <dgm:spPr/>
    </dgm:pt>
    <dgm:pt modelId="{76DE4EE4-C5D7-451A-AEBE-7AB9B1F79970}" type="pres">
      <dgm:prSet presAssocID="{849B75EC-637B-4C33-9B3C-825A50ED0B97}" presName="parBigCircle" presStyleLbl="node0" presStyleIdx="2" presStyleCnt="3" custScaleX="77817" custScaleY="77817"/>
      <dgm:spPr/>
    </dgm:pt>
    <dgm:pt modelId="{B2FABFB1-F102-48E9-971E-9BDFEF9E1EE5}" type="pres">
      <dgm:prSet presAssocID="{849B75EC-637B-4C33-9B3C-825A50ED0B97}" presName="parTx" presStyleLbl="revTx" presStyleIdx="12" presStyleCnt="13"/>
      <dgm:spPr/>
    </dgm:pt>
    <dgm:pt modelId="{022F7DDD-6029-4439-8A5F-76F79FB60A7A}" type="pres">
      <dgm:prSet presAssocID="{849B75EC-637B-4C33-9B3C-825A50ED0B97}" presName="bSpace" presStyleCnt="0"/>
      <dgm:spPr/>
    </dgm:pt>
    <dgm:pt modelId="{BC7F7F69-EBB0-47DF-8691-DFC191FD2F37}" type="pres">
      <dgm:prSet presAssocID="{849B75EC-637B-4C33-9B3C-825A50ED0B97}" presName="parBackupNorm" presStyleCnt="0"/>
      <dgm:spPr/>
    </dgm:pt>
    <dgm:pt modelId="{C708350D-246E-4891-B739-07CA1AD91CBA}" type="pres">
      <dgm:prSet presAssocID="{ECEAE8DF-642C-4F7F-873F-94482D5B441A}" presName="parSpace" presStyleCnt="0"/>
      <dgm:spPr/>
    </dgm:pt>
  </dgm:ptLst>
  <dgm:cxnLst>
    <dgm:cxn modelId="{C933E203-F912-4644-AE4C-C42ACB1EA539}" type="presOf" srcId="{F20E81B6-D420-4F3B-96DE-CC2D883A2E14}" destId="{B9C2FB57-96B5-4046-A593-C9D7D72FE6D6}" srcOrd="0" destOrd="0" presId="urn:microsoft.com/office/officeart/2008/layout/CircleAccentTimeline"/>
    <dgm:cxn modelId="{1945A806-D32B-47D4-905D-BBD50362B93D}" type="presOf" srcId="{73DC6C31-39D1-494A-AFE3-9590267980E6}" destId="{916205C8-2F18-4258-B238-51FF054CCCF3}" srcOrd="0" destOrd="0" presId="urn:microsoft.com/office/officeart/2008/layout/CircleAccentTimeline"/>
    <dgm:cxn modelId="{CE30EE1A-1946-4E57-88EE-4D4A0F42E0E8}" srcId="{405527CB-E7AB-4B17-A28A-363FC2DC6F42}" destId="{849B75EC-637B-4C33-9B3C-825A50ED0B97}" srcOrd="2" destOrd="0" parTransId="{533601B8-4908-4924-9513-9B0F365D4FB6}" sibTransId="{ECEAE8DF-642C-4F7F-873F-94482D5B441A}"/>
    <dgm:cxn modelId="{8FA74C1B-826B-4469-9863-552EE9D8779D}" type="presOf" srcId="{C1CCDE60-8DF3-4F85-9DB9-54F28F364EDD}" destId="{8F4F64C0-EEE6-4B0C-AE24-222A5E84441D}" srcOrd="0" destOrd="0" presId="urn:microsoft.com/office/officeart/2008/layout/CircleAccentTimeline"/>
    <dgm:cxn modelId="{05E5F32C-511D-438B-A6AD-BFE67FBE3986}" srcId="{405527CB-E7AB-4B17-A28A-363FC2DC6F42}" destId="{4E7C652C-6C66-4439-B062-50F71054605F}" srcOrd="0" destOrd="0" parTransId="{766B9E71-3B09-47B9-A12A-EABEE2116762}" sibTransId="{B5FDA380-9EAE-489C-9F82-FF6290904677}"/>
    <dgm:cxn modelId="{1043FD2C-4A78-4B0A-9DA7-D1449610DEE4}" type="presOf" srcId="{AE3EABB8-74CA-43A3-8ADC-E63AEEA188E5}" destId="{0156E30F-EAD4-4537-AAD3-0D87056AD386}" srcOrd="0" destOrd="0" presId="urn:microsoft.com/office/officeart/2008/layout/CircleAccentTimeline"/>
    <dgm:cxn modelId="{5F33B830-6072-49DA-AEEE-26379468259A}" srcId="{AE3EABB8-74CA-43A3-8ADC-E63AEEA188E5}" destId="{6338FEBA-2F51-44F4-84D2-BB34A92F4BDA}" srcOrd="0" destOrd="0" parTransId="{D32C9787-5F1E-4583-9CAD-F55D54CF9701}" sibTransId="{415AE58C-4DB1-48D6-8A2C-81F077ACB0EA}"/>
    <dgm:cxn modelId="{3C1FDF3A-0959-4B1D-A0AA-758E81926AC6}" srcId="{AE3EABB8-74CA-43A3-8ADC-E63AEEA188E5}" destId="{73DC6C31-39D1-494A-AFE3-9590267980E6}" srcOrd="2" destOrd="0" parTransId="{58E3D1C1-8104-4B37-ADFC-634415796057}" sibTransId="{14E35F44-5C88-47D0-9625-494539C4D21F}"/>
    <dgm:cxn modelId="{6DD2ED3B-814F-4777-870D-64DDDA556E0D}" srcId="{AE3EABB8-74CA-43A3-8ADC-E63AEEA188E5}" destId="{6D77DF29-FBF0-4427-AB38-903A1931FBF3}" srcOrd="1" destOrd="0" parTransId="{30ED2CFE-EAE6-4264-A19A-33409D460A33}" sibTransId="{88650B3B-BC6E-4360-AE1D-5A906884A210}"/>
    <dgm:cxn modelId="{987E014A-C5C3-44FD-8705-23C1740805C4}" type="presOf" srcId="{6338FEBA-2F51-44F4-84D2-BB34A92F4BDA}" destId="{7E5C8025-A88D-4DD0-BD7E-56965BE59B91}" srcOrd="0" destOrd="0" presId="urn:microsoft.com/office/officeart/2008/layout/CircleAccentTimeline"/>
    <dgm:cxn modelId="{AC21C285-21FA-4AE8-89AD-34B6B26F2C26}" srcId="{4E7C652C-6C66-4439-B062-50F71054605F}" destId="{F20E81B6-D420-4F3B-96DE-CC2D883A2E14}" srcOrd="1" destOrd="0" parTransId="{C0849A24-C574-4870-862F-601296257079}" sibTransId="{84FBED1E-5686-4109-B70C-4613240B6B19}"/>
    <dgm:cxn modelId="{4A79BEC8-9DD8-430F-B5E3-5A4F8243E5FB}" type="presOf" srcId="{6D77DF29-FBF0-4427-AB38-903A1931FBF3}" destId="{D1FC35E4-891D-44E7-94BC-AE24A74EA93B}" srcOrd="0" destOrd="0" presId="urn:microsoft.com/office/officeart/2008/layout/CircleAccentTimeline"/>
    <dgm:cxn modelId="{BE4CE6CA-53A1-41A6-9AA9-45C93739AB4C}" type="presOf" srcId="{405527CB-E7AB-4B17-A28A-363FC2DC6F42}" destId="{EE23F336-FCAD-403E-8608-012F11187966}" srcOrd="0" destOrd="0" presId="urn:microsoft.com/office/officeart/2008/layout/CircleAccentTimeline"/>
    <dgm:cxn modelId="{5AC43BCC-AA92-4703-B678-B938B76D2A4B}" srcId="{405527CB-E7AB-4B17-A28A-363FC2DC6F42}" destId="{AE3EABB8-74CA-43A3-8ADC-E63AEEA188E5}" srcOrd="1" destOrd="0" parTransId="{C727520F-96CC-4B72-A292-AD41C9C2BA5E}" sibTransId="{F063D779-CBE9-452E-9703-17BBB0D92245}"/>
    <dgm:cxn modelId="{27455FF1-1058-4792-831E-0DF1315A87A3}" type="presOf" srcId="{849B75EC-637B-4C33-9B3C-825A50ED0B97}" destId="{B2FABFB1-F102-48E9-971E-9BDFEF9E1EE5}" srcOrd="0" destOrd="0" presId="urn:microsoft.com/office/officeart/2008/layout/CircleAccentTimeline"/>
    <dgm:cxn modelId="{1A6B77F6-2BB0-4DE7-8943-6152B7D449E5}" srcId="{4E7C652C-6C66-4439-B062-50F71054605F}" destId="{C1CCDE60-8DF3-4F85-9DB9-54F28F364EDD}" srcOrd="0" destOrd="0" parTransId="{265AEB42-79FF-4123-A373-D74490C0F009}" sibTransId="{1F614E10-2183-45F5-A903-C3EB9898EB19}"/>
    <dgm:cxn modelId="{5B6945FA-96DD-4770-861D-52410168634F}" type="presOf" srcId="{4E7C652C-6C66-4439-B062-50F71054605F}" destId="{D3A4CB80-FD12-4798-8A6F-0EDBBC23B40A}" srcOrd="0" destOrd="0" presId="urn:microsoft.com/office/officeart/2008/layout/CircleAccentTimeline"/>
    <dgm:cxn modelId="{F98B5220-8A13-46D1-AC70-CD71F089B889}" type="presParOf" srcId="{EE23F336-FCAD-403E-8608-012F11187966}" destId="{07C02FBA-2AAA-4F26-A45D-1649510AA4B3}" srcOrd="0" destOrd="0" presId="urn:microsoft.com/office/officeart/2008/layout/CircleAccentTimeline"/>
    <dgm:cxn modelId="{DC2E381F-949C-4E93-91A2-F0B458797E4B}" type="presParOf" srcId="{07C02FBA-2AAA-4F26-A45D-1649510AA4B3}" destId="{A739C184-34B1-4A49-95BA-BFD3A49310E1}" srcOrd="0" destOrd="0" presId="urn:microsoft.com/office/officeart/2008/layout/CircleAccentTimeline"/>
    <dgm:cxn modelId="{21BE1BBE-4358-4AE4-8300-385B90F6B570}" type="presParOf" srcId="{07C02FBA-2AAA-4F26-A45D-1649510AA4B3}" destId="{D3A4CB80-FD12-4798-8A6F-0EDBBC23B40A}" srcOrd="1" destOrd="0" presId="urn:microsoft.com/office/officeart/2008/layout/CircleAccentTimeline"/>
    <dgm:cxn modelId="{BFBE9AD1-23DD-4806-A88C-3F55C7FB9CF7}" type="presParOf" srcId="{07C02FBA-2AAA-4F26-A45D-1649510AA4B3}" destId="{685F6AE1-D87E-4824-8DF0-ED67CF034EA3}" srcOrd="2" destOrd="0" presId="urn:microsoft.com/office/officeart/2008/layout/CircleAccentTimeline"/>
    <dgm:cxn modelId="{C5C8C666-0D5F-47E6-BB64-F82EE3F3A56E}" type="presParOf" srcId="{EE23F336-FCAD-403E-8608-012F11187966}" destId="{FA61382C-DEAA-4C51-8AA7-4A5A3C327792}" srcOrd="1" destOrd="0" presId="urn:microsoft.com/office/officeart/2008/layout/CircleAccentTimeline"/>
    <dgm:cxn modelId="{05593367-065E-442D-895C-DD0A8387CE1E}" type="presParOf" srcId="{EE23F336-FCAD-403E-8608-012F11187966}" destId="{5A823CE2-65AE-4288-AA17-8D4F8EA3339E}" srcOrd="2" destOrd="0" presId="urn:microsoft.com/office/officeart/2008/layout/CircleAccentTimeline"/>
    <dgm:cxn modelId="{5FD1C59D-E656-486A-98F2-3EC3FC305A2F}" type="presParOf" srcId="{EE23F336-FCAD-403E-8608-012F11187966}" destId="{2AE0D95E-FD5B-4273-8332-EDC5C8B84044}" srcOrd="3" destOrd="0" presId="urn:microsoft.com/office/officeart/2008/layout/CircleAccentTimeline"/>
    <dgm:cxn modelId="{BFA8ADCC-39AD-47F4-8D9D-4B79335AC2C2}" type="presParOf" srcId="{EE23F336-FCAD-403E-8608-012F11187966}" destId="{F3ADDD22-7F86-4BE8-ACE4-2C45B60B9EEC}" srcOrd="4" destOrd="0" presId="urn:microsoft.com/office/officeart/2008/layout/CircleAccentTimeline"/>
    <dgm:cxn modelId="{0B09E822-3B7A-4017-AFD9-95FD4B7EEFA5}" type="presParOf" srcId="{F3ADDD22-7F86-4BE8-ACE4-2C45B60B9EEC}" destId="{FAC173E3-F448-4548-AB18-879EC235CF37}" srcOrd="0" destOrd="0" presId="urn:microsoft.com/office/officeart/2008/layout/CircleAccentTimeline"/>
    <dgm:cxn modelId="{9986AC6D-65F1-4D62-A09C-4A4F43CE832D}" type="presParOf" srcId="{F3ADDD22-7F86-4BE8-ACE4-2C45B60B9EEC}" destId="{8F4F64C0-EEE6-4B0C-AE24-222A5E84441D}" srcOrd="1" destOrd="0" presId="urn:microsoft.com/office/officeart/2008/layout/CircleAccentTimeline"/>
    <dgm:cxn modelId="{C74A40A8-8709-43DB-B9E8-6D5769FC55DC}" type="presParOf" srcId="{F3ADDD22-7F86-4BE8-ACE4-2C45B60B9EEC}" destId="{1762DD3A-1A9F-4FFB-A73D-41D322FB66B0}" srcOrd="2" destOrd="0" presId="urn:microsoft.com/office/officeart/2008/layout/CircleAccentTimeline"/>
    <dgm:cxn modelId="{5456989E-BF26-4B4D-8CA9-68DA615560C3}" type="presParOf" srcId="{EE23F336-FCAD-403E-8608-012F11187966}" destId="{7BCB1C77-413B-41B1-A140-59A9657F8AB4}" srcOrd="5" destOrd="0" presId="urn:microsoft.com/office/officeart/2008/layout/CircleAccentTimeline"/>
    <dgm:cxn modelId="{4A9D5EB7-4225-435E-A629-E87583BB5754}" type="presParOf" srcId="{EE23F336-FCAD-403E-8608-012F11187966}" destId="{A987506A-E730-4AB7-BE3F-5F308F9285C3}" srcOrd="6" destOrd="0" presId="urn:microsoft.com/office/officeart/2008/layout/CircleAccentTimeline"/>
    <dgm:cxn modelId="{08F38C87-6FE7-4866-9DE9-8B7C8BADD4FD}" type="presParOf" srcId="{EE23F336-FCAD-403E-8608-012F11187966}" destId="{DB86003B-F1F4-4075-85AC-5E0C15A7DE41}" srcOrd="7" destOrd="0" presId="urn:microsoft.com/office/officeart/2008/layout/CircleAccentTimeline"/>
    <dgm:cxn modelId="{DD0CB9E9-87D7-4B8B-A032-AD035A9D375E}" type="presParOf" srcId="{EE23F336-FCAD-403E-8608-012F11187966}" destId="{B4AB10D3-2607-4613-919A-B9C425654467}" srcOrd="8" destOrd="0" presId="urn:microsoft.com/office/officeart/2008/layout/CircleAccentTimeline"/>
    <dgm:cxn modelId="{E1587D9D-EEB6-4956-B268-D8517105EDA7}" type="presParOf" srcId="{B4AB10D3-2607-4613-919A-B9C425654467}" destId="{9CD88B58-3F12-46BB-93D5-6EE03D7243E3}" srcOrd="0" destOrd="0" presId="urn:microsoft.com/office/officeart/2008/layout/CircleAccentTimeline"/>
    <dgm:cxn modelId="{F875E615-E04E-400E-BE90-FB5CCEBF0BF8}" type="presParOf" srcId="{B4AB10D3-2607-4613-919A-B9C425654467}" destId="{B9C2FB57-96B5-4046-A593-C9D7D72FE6D6}" srcOrd="1" destOrd="0" presId="urn:microsoft.com/office/officeart/2008/layout/CircleAccentTimeline"/>
    <dgm:cxn modelId="{DC411E51-0612-465C-B68A-DED699882DFE}" type="presParOf" srcId="{B4AB10D3-2607-4613-919A-B9C425654467}" destId="{720C5AED-D649-43C0-98F7-B6B127C7F490}" srcOrd="2" destOrd="0" presId="urn:microsoft.com/office/officeart/2008/layout/CircleAccentTimeline"/>
    <dgm:cxn modelId="{FC778C40-3114-4937-B88B-04FC22D47D83}" type="presParOf" srcId="{EE23F336-FCAD-403E-8608-012F11187966}" destId="{C7997ABE-ADC2-41CE-BF51-C53C6FE25D3F}" srcOrd="9" destOrd="0" presId="urn:microsoft.com/office/officeart/2008/layout/CircleAccentTimeline"/>
    <dgm:cxn modelId="{F24293B6-9FAC-414B-A973-2189347C7B93}" type="presParOf" srcId="{EE23F336-FCAD-403E-8608-012F11187966}" destId="{A26AE760-9DFE-4149-8772-0409CB5B8177}" srcOrd="10" destOrd="0" presId="urn:microsoft.com/office/officeart/2008/layout/CircleAccentTimeline"/>
    <dgm:cxn modelId="{0AAF7E58-A628-42DE-8B2E-ED28B03C35F8}" type="presParOf" srcId="{EE23F336-FCAD-403E-8608-012F11187966}" destId="{A2CE1AD1-1AED-4A7F-A6C0-4527B8C3348F}" srcOrd="11" destOrd="0" presId="urn:microsoft.com/office/officeart/2008/layout/CircleAccentTimeline"/>
    <dgm:cxn modelId="{0878A781-083A-4C8B-A39C-52FF32A06C8B}" type="presParOf" srcId="{A2CE1AD1-1AED-4A7F-A6C0-4527B8C3348F}" destId="{39CF1EB8-7CA4-4032-8BA4-E793F8DA74ED}" srcOrd="0" destOrd="0" presId="urn:microsoft.com/office/officeart/2008/layout/CircleAccentTimeline"/>
    <dgm:cxn modelId="{B56C5E7D-E0B3-4F00-A9CA-EBA695F9FB7C}" type="presParOf" srcId="{A2CE1AD1-1AED-4A7F-A6C0-4527B8C3348F}" destId="{0156E30F-EAD4-4537-AAD3-0D87056AD386}" srcOrd="1" destOrd="0" presId="urn:microsoft.com/office/officeart/2008/layout/CircleAccentTimeline"/>
    <dgm:cxn modelId="{E6DE705B-ECCC-4658-96CC-C279BB7A10D8}" type="presParOf" srcId="{A2CE1AD1-1AED-4A7F-A6C0-4527B8C3348F}" destId="{697655EE-DB97-4F4D-870E-5B154E3F9E87}" srcOrd="2" destOrd="0" presId="urn:microsoft.com/office/officeart/2008/layout/CircleAccentTimeline"/>
    <dgm:cxn modelId="{4AEFC543-9C85-4BBF-954D-D362853B0AFE}" type="presParOf" srcId="{EE23F336-FCAD-403E-8608-012F11187966}" destId="{528FC797-2FD3-4909-B5FB-C702F83B8B0A}" srcOrd="12" destOrd="0" presId="urn:microsoft.com/office/officeart/2008/layout/CircleAccentTimeline"/>
    <dgm:cxn modelId="{5FB085A5-00EB-40F4-BCD1-4DDE9677B969}" type="presParOf" srcId="{EE23F336-FCAD-403E-8608-012F11187966}" destId="{967AD126-7CFD-4657-BCFC-8FDD9C726E6D}" srcOrd="13" destOrd="0" presId="urn:microsoft.com/office/officeart/2008/layout/CircleAccentTimeline"/>
    <dgm:cxn modelId="{A3D09B34-188B-4231-AC55-F9CC3061F194}" type="presParOf" srcId="{EE23F336-FCAD-403E-8608-012F11187966}" destId="{B55D33FE-A484-4D84-8BC6-4A96F0F4899A}" srcOrd="14" destOrd="0" presId="urn:microsoft.com/office/officeart/2008/layout/CircleAccentTimeline"/>
    <dgm:cxn modelId="{D202DE8E-12C8-468F-84C1-FF74195DCA9A}" type="presParOf" srcId="{EE23F336-FCAD-403E-8608-012F11187966}" destId="{D4507838-608A-4853-8B9B-4C875C6493CA}" srcOrd="15" destOrd="0" presId="urn:microsoft.com/office/officeart/2008/layout/CircleAccentTimeline"/>
    <dgm:cxn modelId="{73B622DF-3D53-4CDA-ADC6-25628A7D517A}" type="presParOf" srcId="{D4507838-608A-4853-8B9B-4C875C6493CA}" destId="{E3975C69-871C-4C99-BE9D-C6C0EE31C073}" srcOrd="0" destOrd="0" presId="urn:microsoft.com/office/officeart/2008/layout/CircleAccentTimeline"/>
    <dgm:cxn modelId="{82249CA6-7A47-4C81-8E99-AFE8FABC56B0}" type="presParOf" srcId="{D4507838-608A-4853-8B9B-4C875C6493CA}" destId="{7E5C8025-A88D-4DD0-BD7E-56965BE59B91}" srcOrd="1" destOrd="0" presId="urn:microsoft.com/office/officeart/2008/layout/CircleAccentTimeline"/>
    <dgm:cxn modelId="{B912DD4E-E528-4F99-A6CA-5D9A71E7313D}" type="presParOf" srcId="{D4507838-608A-4853-8B9B-4C875C6493CA}" destId="{5C77716C-5805-4659-ABE2-0D905912F647}" srcOrd="2" destOrd="0" presId="urn:microsoft.com/office/officeart/2008/layout/CircleAccentTimeline"/>
    <dgm:cxn modelId="{21372895-6FA0-4306-9F2A-498929C33566}" type="presParOf" srcId="{EE23F336-FCAD-403E-8608-012F11187966}" destId="{B478B9F8-15A8-47AE-8C6E-2541DD8FD61B}" srcOrd="16" destOrd="0" presId="urn:microsoft.com/office/officeart/2008/layout/CircleAccentTimeline"/>
    <dgm:cxn modelId="{D4C18873-9CE6-45D5-A10A-6BF64FC25C3C}" type="presParOf" srcId="{EE23F336-FCAD-403E-8608-012F11187966}" destId="{C77B2C60-F764-4EB4-AA3F-CD9C278DFCBD}" srcOrd="17" destOrd="0" presId="urn:microsoft.com/office/officeart/2008/layout/CircleAccentTimeline"/>
    <dgm:cxn modelId="{E9721C93-35DD-4E65-9AAB-AA74BD8A401F}" type="presParOf" srcId="{EE23F336-FCAD-403E-8608-012F11187966}" destId="{F198A1AC-5FF8-4D6F-AE3F-DAF4EB66CD28}" srcOrd="18" destOrd="0" presId="urn:microsoft.com/office/officeart/2008/layout/CircleAccentTimeline"/>
    <dgm:cxn modelId="{F0EC9B94-2735-480E-9B1D-DB2F09044DCC}" type="presParOf" srcId="{EE23F336-FCAD-403E-8608-012F11187966}" destId="{0FDB0CA6-745F-440B-8056-E23261D3C0FE}" srcOrd="19" destOrd="0" presId="urn:microsoft.com/office/officeart/2008/layout/CircleAccentTimeline"/>
    <dgm:cxn modelId="{9E87249B-8399-4CC8-9713-B959FB735C26}" type="presParOf" srcId="{0FDB0CA6-745F-440B-8056-E23261D3C0FE}" destId="{E8CD7DF5-9AE7-4A7E-9568-12BAA38978A1}" srcOrd="0" destOrd="0" presId="urn:microsoft.com/office/officeart/2008/layout/CircleAccentTimeline"/>
    <dgm:cxn modelId="{9902BD53-CAF2-478B-9235-3A4B2B2572AC}" type="presParOf" srcId="{0FDB0CA6-745F-440B-8056-E23261D3C0FE}" destId="{D1FC35E4-891D-44E7-94BC-AE24A74EA93B}" srcOrd="1" destOrd="0" presId="urn:microsoft.com/office/officeart/2008/layout/CircleAccentTimeline"/>
    <dgm:cxn modelId="{7D12E750-89AB-415D-8120-FEB2A8944D52}" type="presParOf" srcId="{0FDB0CA6-745F-440B-8056-E23261D3C0FE}" destId="{3F2525FC-97E8-473E-8B17-5361142D39D7}" srcOrd="2" destOrd="0" presId="urn:microsoft.com/office/officeart/2008/layout/CircleAccentTimeline"/>
    <dgm:cxn modelId="{2530F5D8-2538-4BDC-BD25-AEF413EF9B11}" type="presParOf" srcId="{EE23F336-FCAD-403E-8608-012F11187966}" destId="{B77E108D-BB23-4240-BF9B-736E11193BEB}" srcOrd="20" destOrd="0" presId="urn:microsoft.com/office/officeart/2008/layout/CircleAccentTimeline"/>
    <dgm:cxn modelId="{CCDD51CF-BE0A-4544-B1F6-D620ED5D9AC4}" type="presParOf" srcId="{EE23F336-FCAD-403E-8608-012F11187966}" destId="{7EEF00A7-41D9-44BC-97BE-101E529F66C8}" srcOrd="21" destOrd="0" presId="urn:microsoft.com/office/officeart/2008/layout/CircleAccentTimeline"/>
    <dgm:cxn modelId="{229DEBB5-61FA-43C3-96D8-C2E8728AD184}" type="presParOf" srcId="{EE23F336-FCAD-403E-8608-012F11187966}" destId="{F577760F-AFF1-42FC-B21D-BD6A4A01CCA0}" srcOrd="22" destOrd="0" presId="urn:microsoft.com/office/officeart/2008/layout/CircleAccentTimeline"/>
    <dgm:cxn modelId="{552CE542-3CD1-4810-A5D6-7A0E2B534CD8}" type="presParOf" srcId="{EE23F336-FCAD-403E-8608-012F11187966}" destId="{57FB2E6F-7EB4-4DD4-81F5-7B2848F45BA4}" srcOrd="23" destOrd="0" presId="urn:microsoft.com/office/officeart/2008/layout/CircleAccentTimeline"/>
    <dgm:cxn modelId="{B285E75D-168B-40A1-AADF-4D8F1C60A216}" type="presParOf" srcId="{57FB2E6F-7EB4-4DD4-81F5-7B2848F45BA4}" destId="{336D0D94-E05A-4D87-988C-371A13F104AC}" srcOrd="0" destOrd="0" presId="urn:microsoft.com/office/officeart/2008/layout/CircleAccentTimeline"/>
    <dgm:cxn modelId="{003CD038-E184-4BF8-9D32-4290B0CCC7DD}" type="presParOf" srcId="{57FB2E6F-7EB4-4DD4-81F5-7B2848F45BA4}" destId="{916205C8-2F18-4258-B238-51FF054CCCF3}" srcOrd="1" destOrd="0" presId="urn:microsoft.com/office/officeart/2008/layout/CircleAccentTimeline"/>
    <dgm:cxn modelId="{98A59104-958C-46B2-A6B5-9907FF7E793A}" type="presParOf" srcId="{57FB2E6F-7EB4-4DD4-81F5-7B2848F45BA4}" destId="{C0D707EA-B0E3-40DE-B426-8A46F137C9ED}" srcOrd="2" destOrd="0" presId="urn:microsoft.com/office/officeart/2008/layout/CircleAccentTimeline"/>
    <dgm:cxn modelId="{9E0749C1-5AB0-4148-A13B-030A7AFE310F}" type="presParOf" srcId="{EE23F336-FCAD-403E-8608-012F11187966}" destId="{07999BCE-3C13-485E-9AB7-7229311937B7}" srcOrd="24" destOrd="0" presId="urn:microsoft.com/office/officeart/2008/layout/CircleAccentTimeline"/>
    <dgm:cxn modelId="{D36A7864-2DFA-4F18-91E9-92E84ACAB696}" type="presParOf" srcId="{EE23F336-FCAD-403E-8608-012F11187966}" destId="{2B66FB12-6895-4FFC-8CDA-F3DDA3E9705E}" srcOrd="25" destOrd="0" presId="urn:microsoft.com/office/officeart/2008/layout/CircleAccentTimeline"/>
    <dgm:cxn modelId="{D4C6B47E-CB1B-4C57-B7A6-1CB56F181BF2}" type="presParOf" srcId="{EE23F336-FCAD-403E-8608-012F11187966}" destId="{9E83ABB1-0069-42DC-989A-BAB6FE370EFF}" srcOrd="26" destOrd="0" presId="urn:microsoft.com/office/officeart/2008/layout/CircleAccentTimeline"/>
    <dgm:cxn modelId="{FABB728B-B495-4896-BA7D-E5618B026C10}" type="presParOf" srcId="{9E83ABB1-0069-42DC-989A-BAB6FE370EFF}" destId="{76DE4EE4-C5D7-451A-AEBE-7AB9B1F79970}" srcOrd="0" destOrd="0" presId="urn:microsoft.com/office/officeart/2008/layout/CircleAccentTimeline"/>
    <dgm:cxn modelId="{23FAFB27-83D2-43CD-8453-28C0F4CB6CD5}" type="presParOf" srcId="{9E83ABB1-0069-42DC-989A-BAB6FE370EFF}" destId="{B2FABFB1-F102-48E9-971E-9BDFEF9E1EE5}" srcOrd="1" destOrd="0" presId="urn:microsoft.com/office/officeart/2008/layout/CircleAccentTimeline"/>
    <dgm:cxn modelId="{AF00F282-36A4-412E-BBE5-21A06E9676B4}" type="presParOf" srcId="{9E83ABB1-0069-42DC-989A-BAB6FE370EFF}" destId="{022F7DDD-6029-4439-8A5F-76F79FB60A7A}" srcOrd="2" destOrd="0" presId="urn:microsoft.com/office/officeart/2008/layout/CircleAccentTimeline"/>
    <dgm:cxn modelId="{BDC353A5-6CE5-47D9-A1AE-D937E64B8F25}" type="presParOf" srcId="{EE23F336-FCAD-403E-8608-012F11187966}" destId="{BC7F7F69-EBB0-47DF-8691-DFC191FD2F37}" srcOrd="27" destOrd="0" presId="urn:microsoft.com/office/officeart/2008/layout/CircleAccentTimeline"/>
    <dgm:cxn modelId="{5B90BB3E-110D-417F-8E1D-DD3D75B4245B}" type="presParOf" srcId="{EE23F336-FCAD-403E-8608-012F11187966}" destId="{C708350D-246E-4891-B739-07CA1AD91CBA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9C184-34B1-4A49-95BA-BFD3A49310E1}">
      <dsp:nvSpPr>
        <dsp:cNvPr id="0" name=""/>
        <dsp:cNvSpPr/>
      </dsp:nvSpPr>
      <dsp:spPr>
        <a:xfrm>
          <a:off x="214668" y="2221731"/>
          <a:ext cx="1313253" cy="131325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4CB80-FD12-4798-8A6F-0EDBBC23B40A}">
      <dsp:nvSpPr>
        <dsp:cNvPr id="0" name=""/>
        <dsp:cNvSpPr/>
      </dsp:nvSpPr>
      <dsp:spPr>
        <a:xfrm rot="17700000">
          <a:off x="622127" y="658796"/>
          <a:ext cx="2097896" cy="101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/>
            <a:t>Application open           06.01.-</a:t>
          </a:r>
          <a:r>
            <a:rPr lang="en-US" sz="2100" kern="1200" noProof="0">
              <a:latin typeface="Roboto Light"/>
            </a:rPr>
            <a:t>16.03.2026</a:t>
          </a:r>
          <a:r>
            <a:rPr lang="en-US" sz="2100" kern="1200" noProof="0"/>
            <a:t> </a:t>
          </a:r>
        </a:p>
      </dsp:txBody>
      <dsp:txXfrm>
        <a:off x="622127" y="658796"/>
        <a:ext cx="2097896" cy="1011023"/>
      </dsp:txXfrm>
    </dsp:sp>
    <dsp:sp modelId="{FAC173E3-F448-4548-AB18-879EC235CF37}">
      <dsp:nvSpPr>
        <dsp:cNvPr id="0" name=""/>
        <dsp:cNvSpPr/>
      </dsp:nvSpPr>
      <dsp:spPr>
        <a:xfrm>
          <a:off x="1842221" y="2440367"/>
          <a:ext cx="875980" cy="875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64C0-EEE6-4B0C-AE24-222A5E84441D}">
      <dsp:nvSpPr>
        <dsp:cNvPr id="0" name=""/>
        <dsp:cNvSpPr/>
      </dsp:nvSpPr>
      <dsp:spPr>
        <a:xfrm rot="17700000">
          <a:off x="804742" y="3659594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/>
            <a:t> – payment of camp fee</a:t>
          </a:r>
          <a:r>
            <a:rPr lang="en-US" sz="1500" kern="1200" noProof="0">
              <a:latin typeface="Roboto Light"/>
            </a:rPr>
            <a:t> within 3 weeks after confirmation</a:t>
          </a:r>
          <a:endParaRPr lang="en-US" sz="1500" kern="1200" noProof="0"/>
        </a:p>
      </dsp:txBody>
      <dsp:txXfrm>
        <a:off x="804742" y="3659594"/>
        <a:ext cx="1814778" cy="875018"/>
      </dsp:txXfrm>
    </dsp:sp>
    <dsp:sp modelId="{1762DD3A-1A9F-4FFB-A73D-41D322FB66B0}">
      <dsp:nvSpPr>
        <dsp:cNvPr id="0" name=""/>
        <dsp:cNvSpPr/>
      </dsp:nvSpPr>
      <dsp:spPr>
        <a:xfrm rot="17700000">
          <a:off x="1940902" y="1222103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88B58-3F12-46BB-93D5-6EE03D7243E3}">
      <dsp:nvSpPr>
        <dsp:cNvPr id="0" name=""/>
        <dsp:cNvSpPr/>
      </dsp:nvSpPr>
      <dsp:spPr>
        <a:xfrm>
          <a:off x="2845184" y="2440367"/>
          <a:ext cx="875980" cy="875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2FB57-96B5-4046-A593-C9D7D72FE6D6}">
      <dsp:nvSpPr>
        <dsp:cNvPr id="0" name=""/>
        <dsp:cNvSpPr/>
      </dsp:nvSpPr>
      <dsp:spPr>
        <a:xfrm rot="17700000">
          <a:off x="1807705" y="3659594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/>
            <a:t>April/May – </a:t>
          </a:r>
          <a:br>
            <a:rPr lang="en-US" sz="1500" kern="1200" noProof="0"/>
          </a:br>
          <a:r>
            <a:rPr lang="en-US" sz="1500" kern="1200" noProof="0"/>
            <a:t>fill-out</a:t>
          </a:r>
          <a:r>
            <a:rPr lang="en-US" sz="1500" kern="1200" noProof="0">
              <a:latin typeface="Roboto Light"/>
            </a:rPr>
            <a:t> </a:t>
          </a:r>
          <a:r>
            <a:rPr lang="en-US" sz="1500" b="0" i="0" kern="1200" noProof="0"/>
            <a:t>medical questionnaire</a:t>
          </a:r>
          <a:r>
            <a:rPr lang="en-US" sz="1500" kern="1200" noProof="0"/>
            <a:t> </a:t>
          </a:r>
        </a:p>
      </dsp:txBody>
      <dsp:txXfrm>
        <a:off x="1807705" y="3659594"/>
        <a:ext cx="1814778" cy="875018"/>
      </dsp:txXfrm>
    </dsp:sp>
    <dsp:sp modelId="{720C5AED-D649-43C0-98F7-B6B127C7F490}">
      <dsp:nvSpPr>
        <dsp:cNvPr id="0" name=""/>
        <dsp:cNvSpPr/>
      </dsp:nvSpPr>
      <dsp:spPr>
        <a:xfrm rot="17700000">
          <a:off x="2943865" y="1222103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F1EB8-7CA4-4032-8BA4-E793F8DA74ED}">
      <dsp:nvSpPr>
        <dsp:cNvPr id="0" name=""/>
        <dsp:cNvSpPr/>
      </dsp:nvSpPr>
      <dsp:spPr>
        <a:xfrm>
          <a:off x="4035464" y="2221731"/>
          <a:ext cx="1313253" cy="131325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6E30F-EAD4-4537-AAD3-0D87056AD386}">
      <dsp:nvSpPr>
        <dsp:cNvPr id="0" name=""/>
        <dsp:cNvSpPr/>
      </dsp:nvSpPr>
      <dsp:spPr>
        <a:xfrm rot="17700000">
          <a:off x="4442922" y="658796"/>
          <a:ext cx="2097896" cy="101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/>
            <a:t>28.07.2026 Arrival IST at campsite</a:t>
          </a:r>
        </a:p>
      </dsp:txBody>
      <dsp:txXfrm>
        <a:off x="4442922" y="658796"/>
        <a:ext cx="2097896" cy="1011023"/>
      </dsp:txXfrm>
    </dsp:sp>
    <dsp:sp modelId="{E3975C69-871C-4C99-BE9D-C6C0EE31C073}">
      <dsp:nvSpPr>
        <dsp:cNvPr id="0" name=""/>
        <dsp:cNvSpPr/>
      </dsp:nvSpPr>
      <dsp:spPr>
        <a:xfrm>
          <a:off x="5663017" y="2440367"/>
          <a:ext cx="875980" cy="875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C8025-A88D-4DD0-BD7E-56965BE59B91}">
      <dsp:nvSpPr>
        <dsp:cNvPr id="0" name=""/>
        <dsp:cNvSpPr/>
      </dsp:nvSpPr>
      <dsp:spPr>
        <a:xfrm rot="17700000">
          <a:off x="4625538" y="3659594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/>
            <a:t>Mandatory attendance of a course „Safe from harm“</a:t>
          </a:r>
        </a:p>
      </dsp:txBody>
      <dsp:txXfrm>
        <a:off x="4625538" y="3659594"/>
        <a:ext cx="1814778" cy="875018"/>
      </dsp:txXfrm>
    </dsp:sp>
    <dsp:sp modelId="{5C77716C-5805-4659-ABE2-0D905912F647}">
      <dsp:nvSpPr>
        <dsp:cNvPr id="0" name=""/>
        <dsp:cNvSpPr/>
      </dsp:nvSpPr>
      <dsp:spPr>
        <a:xfrm rot="17700000">
          <a:off x="5761697" y="1222103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D7DF5-9AE7-4A7E-9568-12BAA38978A1}">
      <dsp:nvSpPr>
        <dsp:cNvPr id="0" name=""/>
        <dsp:cNvSpPr/>
      </dsp:nvSpPr>
      <dsp:spPr>
        <a:xfrm>
          <a:off x="6665980" y="2440367"/>
          <a:ext cx="875980" cy="875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C35E4-891D-44E7-94BC-AE24A74EA93B}">
      <dsp:nvSpPr>
        <dsp:cNvPr id="0" name=""/>
        <dsp:cNvSpPr/>
      </dsp:nvSpPr>
      <dsp:spPr>
        <a:xfrm rot="17700000">
          <a:off x="5628501" y="3659594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/>
            <a:t>30.07.-08.08.26 National Jamboree</a:t>
          </a:r>
        </a:p>
      </dsp:txBody>
      <dsp:txXfrm>
        <a:off x="5628501" y="3659594"/>
        <a:ext cx="1814778" cy="875018"/>
      </dsp:txXfrm>
    </dsp:sp>
    <dsp:sp modelId="{3F2525FC-97E8-473E-8B17-5361142D39D7}">
      <dsp:nvSpPr>
        <dsp:cNvPr id="0" name=""/>
        <dsp:cNvSpPr/>
      </dsp:nvSpPr>
      <dsp:spPr>
        <a:xfrm rot="17700000">
          <a:off x="6764660" y="1222103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D0D94-E05A-4D87-988C-371A13F104AC}">
      <dsp:nvSpPr>
        <dsp:cNvPr id="0" name=""/>
        <dsp:cNvSpPr/>
      </dsp:nvSpPr>
      <dsp:spPr>
        <a:xfrm>
          <a:off x="7668943" y="2440367"/>
          <a:ext cx="875980" cy="875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205C8-2F18-4258-B238-51FF054CCCF3}">
      <dsp:nvSpPr>
        <dsp:cNvPr id="0" name=""/>
        <dsp:cNvSpPr/>
      </dsp:nvSpPr>
      <dsp:spPr>
        <a:xfrm rot="17700000">
          <a:off x="6631464" y="3659594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/>
            <a:t>08.08.26               Staff party night </a:t>
          </a:r>
        </a:p>
      </dsp:txBody>
      <dsp:txXfrm>
        <a:off x="6631464" y="3659594"/>
        <a:ext cx="1814778" cy="875018"/>
      </dsp:txXfrm>
    </dsp:sp>
    <dsp:sp modelId="{C0D707EA-B0E3-40DE-B426-8A46F137C9ED}">
      <dsp:nvSpPr>
        <dsp:cNvPr id="0" name=""/>
        <dsp:cNvSpPr/>
      </dsp:nvSpPr>
      <dsp:spPr>
        <a:xfrm rot="17700000">
          <a:off x="7767623" y="1222103"/>
          <a:ext cx="1814778" cy="87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E4EE4-C5D7-451A-AEBE-7AB9B1F79970}">
      <dsp:nvSpPr>
        <dsp:cNvPr id="0" name=""/>
        <dsp:cNvSpPr/>
      </dsp:nvSpPr>
      <dsp:spPr>
        <a:xfrm>
          <a:off x="8859222" y="2221731"/>
          <a:ext cx="1313253" cy="131325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ABFB1-F102-48E9-971E-9BDFEF9E1EE5}">
      <dsp:nvSpPr>
        <dsp:cNvPr id="0" name=""/>
        <dsp:cNvSpPr/>
      </dsp:nvSpPr>
      <dsp:spPr>
        <a:xfrm rot="17700000">
          <a:off x="9266681" y="658796"/>
          <a:ext cx="2097896" cy="101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/>
            <a:t>09.08.2026 Departure IST</a:t>
          </a:r>
        </a:p>
      </dsp:txBody>
      <dsp:txXfrm>
        <a:off x="9266681" y="658796"/>
        <a:ext cx="2097896" cy="101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AC9C-33B3-4508-8EBD-7890B0DE4809}" type="datetimeFigureOut">
              <a:rPr lang="de-DE" smtClean="0"/>
              <a:t>04.01.2026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3374-2CDE-44AC-9683-7142087192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11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33374-2CDE-44AC-9683-71420871929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72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33374-2CDE-44AC-9683-71420871929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66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33374-2CDE-44AC-9683-71420871929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30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unkel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A8227E0-1394-85A0-F60D-C86FF687018F}"/>
              </a:ext>
            </a:extLst>
          </p:cNvPr>
          <p:cNvSpPr/>
          <p:nvPr userDrawn="1"/>
        </p:nvSpPr>
        <p:spPr>
          <a:xfrm>
            <a:off x="-83819" y="2649537"/>
            <a:ext cx="7650163" cy="2122485"/>
          </a:xfrm>
          <a:custGeom>
            <a:avLst/>
            <a:gdLst>
              <a:gd name="csX0" fmla="*/ 0 w 7650163"/>
              <a:gd name="csY0" fmla="*/ 0 h 2122485"/>
              <a:gd name="csX1" fmla="*/ 771971 w 7650163"/>
              <a:gd name="csY1" fmla="*/ 0 h 2122485"/>
              <a:gd name="csX2" fmla="*/ 1620444 w 7650163"/>
              <a:gd name="csY2" fmla="*/ 0 h 2122485"/>
              <a:gd name="csX3" fmla="*/ 2468916 w 7650163"/>
              <a:gd name="csY3" fmla="*/ 0 h 2122485"/>
              <a:gd name="csX4" fmla="*/ 3164386 w 7650163"/>
              <a:gd name="csY4" fmla="*/ 0 h 2122485"/>
              <a:gd name="csX5" fmla="*/ 4012858 w 7650163"/>
              <a:gd name="csY5" fmla="*/ 0 h 2122485"/>
              <a:gd name="csX6" fmla="*/ 4861331 w 7650163"/>
              <a:gd name="csY6" fmla="*/ 0 h 2122485"/>
              <a:gd name="csX7" fmla="*/ 5327295 w 7650163"/>
              <a:gd name="csY7" fmla="*/ 0 h 2122485"/>
              <a:gd name="csX8" fmla="*/ 5946263 w 7650163"/>
              <a:gd name="csY8" fmla="*/ 0 h 2122485"/>
              <a:gd name="csX9" fmla="*/ 6565231 w 7650163"/>
              <a:gd name="csY9" fmla="*/ 0 h 2122485"/>
              <a:gd name="csX10" fmla="*/ 7650163 w 7650163"/>
              <a:gd name="csY10" fmla="*/ 0 h 2122485"/>
              <a:gd name="csX11" fmla="*/ 7650163 w 7650163"/>
              <a:gd name="csY11" fmla="*/ 573071 h 2122485"/>
              <a:gd name="csX12" fmla="*/ 7650163 w 7650163"/>
              <a:gd name="csY12" fmla="*/ 1146142 h 2122485"/>
              <a:gd name="csX13" fmla="*/ 7650163 w 7650163"/>
              <a:gd name="csY13" fmla="*/ 2122485 h 2122485"/>
              <a:gd name="csX14" fmla="*/ 7031195 w 7650163"/>
              <a:gd name="csY14" fmla="*/ 2122485 h 2122485"/>
              <a:gd name="csX15" fmla="*/ 6335726 w 7650163"/>
              <a:gd name="csY15" fmla="*/ 2122485 h 2122485"/>
              <a:gd name="csX16" fmla="*/ 5793260 w 7650163"/>
              <a:gd name="csY16" fmla="*/ 2122485 h 2122485"/>
              <a:gd name="csX17" fmla="*/ 5097790 w 7650163"/>
              <a:gd name="csY17" fmla="*/ 2122485 h 2122485"/>
              <a:gd name="csX18" fmla="*/ 4555324 w 7650163"/>
              <a:gd name="csY18" fmla="*/ 2122485 h 2122485"/>
              <a:gd name="csX19" fmla="*/ 3936357 w 7650163"/>
              <a:gd name="csY19" fmla="*/ 2122485 h 2122485"/>
              <a:gd name="csX20" fmla="*/ 3470392 w 7650163"/>
              <a:gd name="csY20" fmla="*/ 2122485 h 2122485"/>
              <a:gd name="csX21" fmla="*/ 2927926 w 7650163"/>
              <a:gd name="csY21" fmla="*/ 2122485 h 2122485"/>
              <a:gd name="csX22" fmla="*/ 2079453 w 7650163"/>
              <a:gd name="csY22" fmla="*/ 2122485 h 2122485"/>
              <a:gd name="csX23" fmla="*/ 1383984 w 7650163"/>
              <a:gd name="csY23" fmla="*/ 2122485 h 2122485"/>
              <a:gd name="csX24" fmla="*/ 612013 w 7650163"/>
              <a:gd name="csY24" fmla="*/ 2122485 h 2122485"/>
              <a:gd name="csX25" fmla="*/ 0 w 7650163"/>
              <a:gd name="csY25" fmla="*/ 2122485 h 2122485"/>
              <a:gd name="csX26" fmla="*/ 0 w 7650163"/>
              <a:gd name="csY26" fmla="*/ 1549414 h 2122485"/>
              <a:gd name="csX27" fmla="*/ 0 w 7650163"/>
              <a:gd name="csY27" fmla="*/ 1061243 h 2122485"/>
              <a:gd name="csX28" fmla="*/ 0 w 7650163"/>
              <a:gd name="csY28" fmla="*/ 488172 h 2122485"/>
              <a:gd name="csX29" fmla="*/ 0 w 7650163"/>
              <a:gd name="csY29" fmla="*/ 0 h 21224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7650163" h="2122485" fill="none" extrusionOk="0">
                <a:moveTo>
                  <a:pt x="0" y="0"/>
                </a:moveTo>
                <a:cubicBezTo>
                  <a:pt x="214022" y="34664"/>
                  <a:pt x="449151" y="22407"/>
                  <a:pt x="771971" y="0"/>
                </a:cubicBezTo>
                <a:cubicBezTo>
                  <a:pt x="1094791" y="-22407"/>
                  <a:pt x="1444028" y="34309"/>
                  <a:pt x="1620444" y="0"/>
                </a:cubicBezTo>
                <a:cubicBezTo>
                  <a:pt x="1796860" y="-34309"/>
                  <a:pt x="2249387" y="-33027"/>
                  <a:pt x="2468916" y="0"/>
                </a:cubicBezTo>
                <a:cubicBezTo>
                  <a:pt x="2688445" y="33027"/>
                  <a:pt x="3022045" y="22260"/>
                  <a:pt x="3164386" y="0"/>
                </a:cubicBezTo>
                <a:cubicBezTo>
                  <a:pt x="3306727" y="-22260"/>
                  <a:pt x="3617858" y="-15531"/>
                  <a:pt x="4012858" y="0"/>
                </a:cubicBezTo>
                <a:cubicBezTo>
                  <a:pt x="4407858" y="15531"/>
                  <a:pt x="4481798" y="14081"/>
                  <a:pt x="4861331" y="0"/>
                </a:cubicBezTo>
                <a:cubicBezTo>
                  <a:pt x="5240864" y="-14081"/>
                  <a:pt x="5138857" y="10134"/>
                  <a:pt x="5327295" y="0"/>
                </a:cubicBezTo>
                <a:cubicBezTo>
                  <a:pt x="5515733" y="-10134"/>
                  <a:pt x="5795593" y="13759"/>
                  <a:pt x="5946263" y="0"/>
                </a:cubicBezTo>
                <a:cubicBezTo>
                  <a:pt x="6096933" y="-13759"/>
                  <a:pt x="6362708" y="25534"/>
                  <a:pt x="6565231" y="0"/>
                </a:cubicBezTo>
                <a:cubicBezTo>
                  <a:pt x="6767754" y="-25534"/>
                  <a:pt x="7291882" y="-24430"/>
                  <a:pt x="7650163" y="0"/>
                </a:cubicBezTo>
                <a:cubicBezTo>
                  <a:pt x="7642311" y="169826"/>
                  <a:pt x="7621615" y="390022"/>
                  <a:pt x="7650163" y="573071"/>
                </a:cubicBezTo>
                <a:cubicBezTo>
                  <a:pt x="7678711" y="756120"/>
                  <a:pt x="7664429" y="999081"/>
                  <a:pt x="7650163" y="1146142"/>
                </a:cubicBezTo>
                <a:cubicBezTo>
                  <a:pt x="7635897" y="1293203"/>
                  <a:pt x="7626940" y="1856492"/>
                  <a:pt x="7650163" y="2122485"/>
                </a:cubicBezTo>
                <a:cubicBezTo>
                  <a:pt x="7453438" y="2113889"/>
                  <a:pt x="7242052" y="2137085"/>
                  <a:pt x="7031195" y="2122485"/>
                </a:cubicBezTo>
                <a:cubicBezTo>
                  <a:pt x="6820338" y="2107885"/>
                  <a:pt x="6627954" y="2152682"/>
                  <a:pt x="6335726" y="2122485"/>
                </a:cubicBezTo>
                <a:cubicBezTo>
                  <a:pt x="6043498" y="2092288"/>
                  <a:pt x="6028609" y="2121665"/>
                  <a:pt x="5793260" y="2122485"/>
                </a:cubicBezTo>
                <a:cubicBezTo>
                  <a:pt x="5557911" y="2123305"/>
                  <a:pt x="5248695" y="2096179"/>
                  <a:pt x="5097790" y="2122485"/>
                </a:cubicBezTo>
                <a:cubicBezTo>
                  <a:pt x="4946885" y="2148792"/>
                  <a:pt x="4801726" y="2119298"/>
                  <a:pt x="4555324" y="2122485"/>
                </a:cubicBezTo>
                <a:cubicBezTo>
                  <a:pt x="4308922" y="2125672"/>
                  <a:pt x="4089835" y="2130666"/>
                  <a:pt x="3936357" y="2122485"/>
                </a:cubicBezTo>
                <a:cubicBezTo>
                  <a:pt x="3782879" y="2114304"/>
                  <a:pt x="3650566" y="2133006"/>
                  <a:pt x="3470392" y="2122485"/>
                </a:cubicBezTo>
                <a:cubicBezTo>
                  <a:pt x="3290218" y="2111964"/>
                  <a:pt x="3130801" y="2111442"/>
                  <a:pt x="2927926" y="2122485"/>
                </a:cubicBezTo>
                <a:cubicBezTo>
                  <a:pt x="2725051" y="2133528"/>
                  <a:pt x="2342306" y="2128016"/>
                  <a:pt x="2079453" y="2122485"/>
                </a:cubicBezTo>
                <a:cubicBezTo>
                  <a:pt x="1816600" y="2116954"/>
                  <a:pt x="1669583" y="2127575"/>
                  <a:pt x="1383984" y="2122485"/>
                </a:cubicBezTo>
                <a:cubicBezTo>
                  <a:pt x="1098385" y="2117395"/>
                  <a:pt x="867452" y="2152869"/>
                  <a:pt x="612013" y="2122485"/>
                </a:cubicBezTo>
                <a:cubicBezTo>
                  <a:pt x="356574" y="2092101"/>
                  <a:pt x="279095" y="2097611"/>
                  <a:pt x="0" y="2122485"/>
                </a:cubicBezTo>
                <a:cubicBezTo>
                  <a:pt x="-9516" y="1914637"/>
                  <a:pt x="28202" y="1725180"/>
                  <a:pt x="0" y="1549414"/>
                </a:cubicBezTo>
                <a:cubicBezTo>
                  <a:pt x="-28202" y="1373648"/>
                  <a:pt x="-11650" y="1225181"/>
                  <a:pt x="0" y="1061243"/>
                </a:cubicBezTo>
                <a:cubicBezTo>
                  <a:pt x="11650" y="897305"/>
                  <a:pt x="-7718" y="671024"/>
                  <a:pt x="0" y="488172"/>
                </a:cubicBezTo>
                <a:cubicBezTo>
                  <a:pt x="7718" y="305320"/>
                  <a:pt x="-19775" y="118197"/>
                  <a:pt x="0" y="0"/>
                </a:cubicBezTo>
                <a:close/>
              </a:path>
              <a:path w="7650163" h="212248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40222" y="259654"/>
                  <a:pt x="7630053" y="299536"/>
                  <a:pt x="7650163" y="530621"/>
                </a:cubicBezTo>
                <a:cubicBezTo>
                  <a:pt x="7670273" y="761706"/>
                  <a:pt x="7647934" y="883409"/>
                  <a:pt x="7650163" y="1040018"/>
                </a:cubicBezTo>
                <a:cubicBezTo>
                  <a:pt x="7652392" y="1196627"/>
                  <a:pt x="7629181" y="1407572"/>
                  <a:pt x="7650163" y="1528189"/>
                </a:cubicBezTo>
                <a:cubicBezTo>
                  <a:pt x="7671145" y="1648806"/>
                  <a:pt x="7662154" y="1878381"/>
                  <a:pt x="7650163" y="2122485"/>
                </a:cubicBezTo>
                <a:cubicBezTo>
                  <a:pt x="7508834" y="2107172"/>
                  <a:pt x="7330289" y="2139754"/>
                  <a:pt x="7107697" y="2122485"/>
                </a:cubicBezTo>
                <a:cubicBezTo>
                  <a:pt x="6885105" y="2105216"/>
                  <a:pt x="6533308" y="2093852"/>
                  <a:pt x="6259224" y="2122485"/>
                </a:cubicBezTo>
                <a:cubicBezTo>
                  <a:pt x="5985140" y="2151118"/>
                  <a:pt x="5799133" y="2100740"/>
                  <a:pt x="5487253" y="2122485"/>
                </a:cubicBezTo>
                <a:cubicBezTo>
                  <a:pt x="5175373" y="2144230"/>
                  <a:pt x="5177531" y="2101997"/>
                  <a:pt x="4944787" y="2122485"/>
                </a:cubicBezTo>
                <a:cubicBezTo>
                  <a:pt x="4712043" y="2142973"/>
                  <a:pt x="4582624" y="2135790"/>
                  <a:pt x="4478823" y="2122485"/>
                </a:cubicBezTo>
                <a:cubicBezTo>
                  <a:pt x="4375022" y="2109180"/>
                  <a:pt x="4102291" y="2088920"/>
                  <a:pt x="3783353" y="2122485"/>
                </a:cubicBezTo>
                <a:cubicBezTo>
                  <a:pt x="3464415" y="2156051"/>
                  <a:pt x="3515826" y="2099831"/>
                  <a:pt x="3317389" y="2122485"/>
                </a:cubicBezTo>
                <a:cubicBezTo>
                  <a:pt x="3118952" y="2145139"/>
                  <a:pt x="2810335" y="2085524"/>
                  <a:pt x="2545418" y="2122485"/>
                </a:cubicBezTo>
                <a:cubicBezTo>
                  <a:pt x="2280501" y="2159446"/>
                  <a:pt x="2219782" y="2107402"/>
                  <a:pt x="2079453" y="2122485"/>
                </a:cubicBezTo>
                <a:cubicBezTo>
                  <a:pt x="1939125" y="2137568"/>
                  <a:pt x="1733117" y="2129703"/>
                  <a:pt x="1613489" y="2122485"/>
                </a:cubicBezTo>
                <a:cubicBezTo>
                  <a:pt x="1493861" y="2115267"/>
                  <a:pt x="1061752" y="2140083"/>
                  <a:pt x="765016" y="2122485"/>
                </a:cubicBezTo>
                <a:cubicBezTo>
                  <a:pt x="468280" y="2104887"/>
                  <a:pt x="222547" y="2104180"/>
                  <a:pt x="0" y="2122485"/>
                </a:cubicBezTo>
                <a:cubicBezTo>
                  <a:pt x="-3490" y="2014886"/>
                  <a:pt x="-15491" y="1829026"/>
                  <a:pt x="0" y="1591864"/>
                </a:cubicBezTo>
                <a:cubicBezTo>
                  <a:pt x="15491" y="1354702"/>
                  <a:pt x="-10314" y="1311632"/>
                  <a:pt x="0" y="1124917"/>
                </a:cubicBezTo>
                <a:cubicBezTo>
                  <a:pt x="10314" y="938202"/>
                  <a:pt x="-7340" y="760442"/>
                  <a:pt x="0" y="636746"/>
                </a:cubicBezTo>
                <a:cubicBezTo>
                  <a:pt x="7340" y="513050"/>
                  <a:pt x="-26872" y="302523"/>
                  <a:pt x="0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01A1E-6041-C170-23E5-3F44DA91C8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805D55-75E4-ECC2-EF24-621AA08488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3428999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 bearbeiten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63A7D2E-F530-6BD5-6B36-64C3A4FBA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4347365"/>
            <a:ext cx="7200900" cy="424657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Ort, Datum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31F3A74-42CC-3B24-D0C3-0A5244A6E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61" y="57411"/>
            <a:ext cx="3283554" cy="101229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70396D1-A964-A1F4-B3A8-B80E956EE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504308" y="6170309"/>
            <a:ext cx="1080279" cy="29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Bildquelle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3FDDF-5895-D144-5BBE-636D6D931170}"/>
              </a:ext>
            </a:extLst>
          </p:cNvPr>
          <p:cNvSpPr txBox="1"/>
          <p:nvPr userDrawn="1"/>
        </p:nvSpPr>
        <p:spPr>
          <a:xfrm>
            <a:off x="2746771" y="6963459"/>
            <a:ext cx="6997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51811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drei Inhal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2" y="4686701"/>
            <a:ext cx="3722908" cy="1120701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2685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2195025-E983-A107-4DB0-92F421EFDF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4962" y="1654630"/>
            <a:ext cx="3722908" cy="303030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7340A3D-F3F8-5E7E-21D7-D6262E0FF0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34546" y="1654630"/>
            <a:ext cx="3722908" cy="303030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3720AF3D-93F4-09D6-044A-85932FEDA0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4130" y="1654630"/>
            <a:ext cx="3722908" cy="303030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2C095B7-ED81-3322-B344-167B7B3C42E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234546" y="4686701"/>
            <a:ext cx="3722908" cy="1120701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  <a:lvl2pPr>
              <a:defRPr lang="de-DE" sz="1800" dirty="0">
                <a:solidFill>
                  <a:schemeClr val="tx2"/>
                </a:solidFill>
              </a:defRPr>
            </a:lvl2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  <a:p>
            <a:pPr lvl="1"/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511EC3D-1C11-326F-62E0-C9EA0C54DEA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34130" y="4686701"/>
            <a:ext cx="3722908" cy="1120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C8FEA8-C77B-FD49-4D62-A90592816A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zwei Inhalte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1" y="1686318"/>
            <a:ext cx="8765495" cy="21309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962" y="3952874"/>
            <a:ext cx="8765495" cy="195443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6103533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161F31A-45D1-984F-442D-3C9CCE79D8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00456" y="1686318"/>
            <a:ext cx="2756582" cy="212470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EDB490AA-3ABA-5BD0-8FA4-58F3E4BEC8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00456" y="3959110"/>
            <a:ext cx="2756582" cy="194819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0F2E20-64AA-8BEF-9128-AD5BF3279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2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1A347BA-F661-9101-7722-06172864FC0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45C001-DE6E-0478-0CDB-A2494C5DC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2" y="0"/>
            <a:ext cx="4656138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628778"/>
            <a:ext cx="6840537" cy="43211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68405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EF912A8F-04D6-03C1-A5D5-4C6338176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067413"/>
            <a:ext cx="1170000" cy="7723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8DE392-D49A-CDD3-FF30-AAFE1AB25A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7" b="9479"/>
          <a:stretch>
            <a:fillRect/>
          </a:stretch>
        </p:blipFill>
        <p:spPr>
          <a:xfrm>
            <a:off x="1504963" y="6075363"/>
            <a:ext cx="5775324" cy="5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6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 userDrawn="1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51FEFA1-D5B8-DE57-0EAE-E9DBD6EBB13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45C001-DE6E-0478-0CDB-A2494C5DC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35863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225" y="692150"/>
            <a:ext cx="3960813" cy="720725"/>
          </a:xfrm>
          <a:prstGeom prst="rect">
            <a:avLst/>
          </a:prstGeom>
        </p:spPr>
        <p:txBody>
          <a:bodyPr anchor="ctr"/>
          <a:lstStyle>
            <a:lvl1pPr algn="ctr"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96225" y="1628776"/>
            <a:ext cx="3960812" cy="4321174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pic>
        <p:nvPicPr>
          <p:cNvPr id="8" name="Grafik 7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71A6D8E-D17C-37CA-11B3-6A2AFA5B0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6103924"/>
            <a:ext cx="1170000" cy="772331"/>
          </a:xfrm>
          <a:prstGeom prst="rect">
            <a:avLst/>
          </a:prstGeom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7896225" y="6049157"/>
            <a:ext cx="39608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DAA5C6C-AD02-03B4-324E-032F30329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6" b="-16914"/>
          <a:stretch>
            <a:fillRect/>
          </a:stretch>
        </p:blipFill>
        <p:spPr>
          <a:xfrm>
            <a:off x="8966060" y="6093222"/>
            <a:ext cx="2890977" cy="7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2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i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51FEFA1-D5B8-DE57-0EAE-E9DBD6EBB136}"/>
              </a:ext>
            </a:extLst>
          </p:cNvPr>
          <p:cNvSpPr/>
          <p:nvPr userDrawn="1"/>
        </p:nvSpPr>
        <p:spPr>
          <a:xfrm>
            <a:off x="7535863" y="0"/>
            <a:ext cx="46561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225" y="692150"/>
            <a:ext cx="3960813" cy="720725"/>
          </a:xfrm>
          <a:prstGeom prst="rect">
            <a:avLst/>
          </a:prstGeom>
        </p:spPr>
        <p:txBody>
          <a:bodyPr anchor="ctr"/>
          <a:lstStyle>
            <a:lvl1pPr algn="ctr"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96225" y="1628776"/>
            <a:ext cx="3960812" cy="4321174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pic>
        <p:nvPicPr>
          <p:cNvPr id="8" name="Grafik 7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71A6D8E-D17C-37CA-11B3-6A2AFA5B0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6105989"/>
            <a:ext cx="1170000" cy="772331"/>
          </a:xfrm>
          <a:prstGeom prst="rect">
            <a:avLst/>
          </a:prstGeom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7896225" y="6049157"/>
            <a:ext cx="39608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EF753926-7C91-98DB-8DA6-428C2770DB8E}"/>
              </a:ext>
            </a:extLst>
          </p:cNvPr>
          <p:cNvSpPr/>
          <p:nvPr userDrawn="1"/>
        </p:nvSpPr>
        <p:spPr>
          <a:xfrm>
            <a:off x="334961" y="1628775"/>
            <a:ext cx="6840537" cy="4313930"/>
          </a:xfrm>
          <a:custGeom>
            <a:avLst/>
            <a:gdLst>
              <a:gd name="csX0" fmla="*/ 0 w 6840537"/>
              <a:gd name="csY0" fmla="*/ 0 h 4313930"/>
              <a:gd name="csX1" fmla="*/ 615648 w 6840537"/>
              <a:gd name="csY1" fmla="*/ 0 h 4313930"/>
              <a:gd name="csX2" fmla="*/ 1299702 w 6840537"/>
              <a:gd name="csY2" fmla="*/ 0 h 4313930"/>
              <a:gd name="csX3" fmla="*/ 2120566 w 6840537"/>
              <a:gd name="csY3" fmla="*/ 0 h 4313930"/>
              <a:gd name="csX4" fmla="*/ 2941431 w 6840537"/>
              <a:gd name="csY4" fmla="*/ 0 h 4313930"/>
              <a:gd name="csX5" fmla="*/ 3420269 w 6840537"/>
              <a:gd name="csY5" fmla="*/ 0 h 4313930"/>
              <a:gd name="csX6" fmla="*/ 4035917 w 6840537"/>
              <a:gd name="csY6" fmla="*/ 0 h 4313930"/>
              <a:gd name="csX7" fmla="*/ 4651565 w 6840537"/>
              <a:gd name="csY7" fmla="*/ 0 h 4313930"/>
              <a:gd name="csX8" fmla="*/ 5472430 w 6840537"/>
              <a:gd name="csY8" fmla="*/ 0 h 4313930"/>
              <a:gd name="csX9" fmla="*/ 6840537 w 6840537"/>
              <a:gd name="csY9" fmla="*/ 0 h 4313930"/>
              <a:gd name="csX10" fmla="*/ 6840537 w 6840537"/>
              <a:gd name="csY10" fmla="*/ 486858 h 4313930"/>
              <a:gd name="csX11" fmla="*/ 6840537 w 6840537"/>
              <a:gd name="csY11" fmla="*/ 1146273 h 4313930"/>
              <a:gd name="csX12" fmla="*/ 6840537 w 6840537"/>
              <a:gd name="csY12" fmla="*/ 1719409 h 4313930"/>
              <a:gd name="csX13" fmla="*/ 6840537 w 6840537"/>
              <a:gd name="csY13" fmla="*/ 2378824 h 4313930"/>
              <a:gd name="csX14" fmla="*/ 6840537 w 6840537"/>
              <a:gd name="csY14" fmla="*/ 2951961 h 4313930"/>
              <a:gd name="csX15" fmla="*/ 6840537 w 6840537"/>
              <a:gd name="csY15" fmla="*/ 3438818 h 4313930"/>
              <a:gd name="csX16" fmla="*/ 6840537 w 6840537"/>
              <a:gd name="csY16" fmla="*/ 4313930 h 4313930"/>
              <a:gd name="csX17" fmla="*/ 6019673 w 6840537"/>
              <a:gd name="csY17" fmla="*/ 4313930 h 4313930"/>
              <a:gd name="csX18" fmla="*/ 5540835 w 6840537"/>
              <a:gd name="csY18" fmla="*/ 4313930 h 4313930"/>
              <a:gd name="csX19" fmla="*/ 4993592 w 6840537"/>
              <a:gd name="csY19" fmla="*/ 4313930 h 4313930"/>
              <a:gd name="csX20" fmla="*/ 4172728 w 6840537"/>
              <a:gd name="csY20" fmla="*/ 4313930 h 4313930"/>
              <a:gd name="csX21" fmla="*/ 3488674 w 6840537"/>
              <a:gd name="csY21" fmla="*/ 4313930 h 4313930"/>
              <a:gd name="csX22" fmla="*/ 2736215 w 6840537"/>
              <a:gd name="csY22" fmla="*/ 4313930 h 4313930"/>
              <a:gd name="csX23" fmla="*/ 2257377 w 6840537"/>
              <a:gd name="csY23" fmla="*/ 4313930 h 4313930"/>
              <a:gd name="csX24" fmla="*/ 1436513 w 6840537"/>
              <a:gd name="csY24" fmla="*/ 4313930 h 4313930"/>
              <a:gd name="csX25" fmla="*/ 820864 w 6840537"/>
              <a:gd name="csY25" fmla="*/ 4313930 h 4313930"/>
              <a:gd name="csX26" fmla="*/ 0 w 6840537"/>
              <a:gd name="csY26" fmla="*/ 4313930 h 4313930"/>
              <a:gd name="csX27" fmla="*/ 0 w 6840537"/>
              <a:gd name="csY27" fmla="*/ 3827072 h 4313930"/>
              <a:gd name="csX28" fmla="*/ 0 w 6840537"/>
              <a:gd name="csY28" fmla="*/ 3340214 h 4313930"/>
              <a:gd name="csX29" fmla="*/ 0 w 6840537"/>
              <a:gd name="csY29" fmla="*/ 2810217 h 4313930"/>
              <a:gd name="csX30" fmla="*/ 0 w 6840537"/>
              <a:gd name="csY30" fmla="*/ 2280220 h 4313930"/>
              <a:gd name="csX31" fmla="*/ 0 w 6840537"/>
              <a:gd name="csY31" fmla="*/ 1707084 h 4313930"/>
              <a:gd name="csX32" fmla="*/ 0 w 6840537"/>
              <a:gd name="csY32" fmla="*/ 1090808 h 4313930"/>
              <a:gd name="csX33" fmla="*/ 0 w 6840537"/>
              <a:gd name="csY33" fmla="*/ 560811 h 4313930"/>
              <a:gd name="csX34" fmla="*/ 0 w 6840537"/>
              <a:gd name="csY34" fmla="*/ 0 h 43139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6840537" h="4313930" fill="none" extrusionOk="0">
                <a:moveTo>
                  <a:pt x="0" y="0"/>
                </a:moveTo>
                <a:cubicBezTo>
                  <a:pt x="124217" y="17177"/>
                  <a:pt x="352067" y="5739"/>
                  <a:pt x="615648" y="0"/>
                </a:cubicBezTo>
                <a:cubicBezTo>
                  <a:pt x="879229" y="-5739"/>
                  <a:pt x="1000320" y="24967"/>
                  <a:pt x="1299702" y="0"/>
                </a:cubicBezTo>
                <a:cubicBezTo>
                  <a:pt x="1599084" y="-24967"/>
                  <a:pt x="1869068" y="-22956"/>
                  <a:pt x="2120566" y="0"/>
                </a:cubicBezTo>
                <a:cubicBezTo>
                  <a:pt x="2372064" y="22956"/>
                  <a:pt x="2592525" y="22311"/>
                  <a:pt x="2941431" y="0"/>
                </a:cubicBezTo>
                <a:cubicBezTo>
                  <a:pt x="3290338" y="-22311"/>
                  <a:pt x="3213168" y="-12148"/>
                  <a:pt x="3420269" y="0"/>
                </a:cubicBezTo>
                <a:cubicBezTo>
                  <a:pt x="3627370" y="12148"/>
                  <a:pt x="3886227" y="-8566"/>
                  <a:pt x="4035917" y="0"/>
                </a:cubicBezTo>
                <a:cubicBezTo>
                  <a:pt x="4185607" y="8566"/>
                  <a:pt x="4404969" y="27753"/>
                  <a:pt x="4651565" y="0"/>
                </a:cubicBezTo>
                <a:cubicBezTo>
                  <a:pt x="4898161" y="-27753"/>
                  <a:pt x="5293307" y="-10986"/>
                  <a:pt x="5472430" y="0"/>
                </a:cubicBezTo>
                <a:cubicBezTo>
                  <a:pt x="5651554" y="10986"/>
                  <a:pt x="6296701" y="-15023"/>
                  <a:pt x="6840537" y="0"/>
                </a:cubicBezTo>
                <a:cubicBezTo>
                  <a:pt x="6838240" y="191790"/>
                  <a:pt x="6838620" y="279660"/>
                  <a:pt x="6840537" y="486858"/>
                </a:cubicBezTo>
                <a:cubicBezTo>
                  <a:pt x="6842454" y="694056"/>
                  <a:pt x="6865386" y="864024"/>
                  <a:pt x="6840537" y="1146273"/>
                </a:cubicBezTo>
                <a:cubicBezTo>
                  <a:pt x="6815688" y="1428522"/>
                  <a:pt x="6817911" y="1566280"/>
                  <a:pt x="6840537" y="1719409"/>
                </a:cubicBezTo>
                <a:cubicBezTo>
                  <a:pt x="6863163" y="1872538"/>
                  <a:pt x="6831787" y="2092612"/>
                  <a:pt x="6840537" y="2378824"/>
                </a:cubicBezTo>
                <a:cubicBezTo>
                  <a:pt x="6849287" y="2665036"/>
                  <a:pt x="6859024" y="2676129"/>
                  <a:pt x="6840537" y="2951961"/>
                </a:cubicBezTo>
                <a:cubicBezTo>
                  <a:pt x="6822050" y="3227793"/>
                  <a:pt x="6820835" y="3282381"/>
                  <a:pt x="6840537" y="3438818"/>
                </a:cubicBezTo>
                <a:cubicBezTo>
                  <a:pt x="6860239" y="3595255"/>
                  <a:pt x="6877370" y="3878192"/>
                  <a:pt x="6840537" y="4313930"/>
                </a:cubicBezTo>
                <a:cubicBezTo>
                  <a:pt x="6526687" y="4334989"/>
                  <a:pt x="6374205" y="4335396"/>
                  <a:pt x="6019673" y="4313930"/>
                </a:cubicBezTo>
                <a:cubicBezTo>
                  <a:pt x="5665141" y="4292464"/>
                  <a:pt x="5653162" y="4292388"/>
                  <a:pt x="5540835" y="4313930"/>
                </a:cubicBezTo>
                <a:cubicBezTo>
                  <a:pt x="5428508" y="4335472"/>
                  <a:pt x="5133820" y="4334866"/>
                  <a:pt x="4993592" y="4313930"/>
                </a:cubicBezTo>
                <a:cubicBezTo>
                  <a:pt x="4853364" y="4292994"/>
                  <a:pt x="4468258" y="4338503"/>
                  <a:pt x="4172728" y="4313930"/>
                </a:cubicBezTo>
                <a:cubicBezTo>
                  <a:pt x="3877198" y="4289357"/>
                  <a:pt x="3806193" y="4302948"/>
                  <a:pt x="3488674" y="4313930"/>
                </a:cubicBezTo>
                <a:cubicBezTo>
                  <a:pt x="3171155" y="4324912"/>
                  <a:pt x="2916457" y="4345230"/>
                  <a:pt x="2736215" y="4313930"/>
                </a:cubicBezTo>
                <a:cubicBezTo>
                  <a:pt x="2555973" y="4282630"/>
                  <a:pt x="2392636" y="4311442"/>
                  <a:pt x="2257377" y="4313930"/>
                </a:cubicBezTo>
                <a:cubicBezTo>
                  <a:pt x="2122118" y="4316418"/>
                  <a:pt x="1765864" y="4287014"/>
                  <a:pt x="1436513" y="4313930"/>
                </a:cubicBezTo>
                <a:cubicBezTo>
                  <a:pt x="1107162" y="4340846"/>
                  <a:pt x="1056308" y="4313683"/>
                  <a:pt x="820864" y="4313930"/>
                </a:cubicBezTo>
                <a:cubicBezTo>
                  <a:pt x="585420" y="4314177"/>
                  <a:pt x="379990" y="4302709"/>
                  <a:pt x="0" y="4313930"/>
                </a:cubicBezTo>
                <a:cubicBezTo>
                  <a:pt x="14207" y="4173779"/>
                  <a:pt x="9775" y="4052433"/>
                  <a:pt x="0" y="3827072"/>
                </a:cubicBezTo>
                <a:cubicBezTo>
                  <a:pt x="-9775" y="3601711"/>
                  <a:pt x="12869" y="3579065"/>
                  <a:pt x="0" y="3340214"/>
                </a:cubicBezTo>
                <a:cubicBezTo>
                  <a:pt x="-12869" y="3101363"/>
                  <a:pt x="6856" y="3001355"/>
                  <a:pt x="0" y="2810217"/>
                </a:cubicBezTo>
                <a:cubicBezTo>
                  <a:pt x="-6856" y="2619079"/>
                  <a:pt x="-24291" y="2453221"/>
                  <a:pt x="0" y="2280220"/>
                </a:cubicBezTo>
                <a:cubicBezTo>
                  <a:pt x="24291" y="2107219"/>
                  <a:pt x="26290" y="1836042"/>
                  <a:pt x="0" y="1707084"/>
                </a:cubicBezTo>
                <a:cubicBezTo>
                  <a:pt x="-26290" y="1578126"/>
                  <a:pt x="-20106" y="1327204"/>
                  <a:pt x="0" y="1090808"/>
                </a:cubicBezTo>
                <a:cubicBezTo>
                  <a:pt x="20106" y="854412"/>
                  <a:pt x="-18590" y="795676"/>
                  <a:pt x="0" y="560811"/>
                </a:cubicBezTo>
                <a:cubicBezTo>
                  <a:pt x="18590" y="325946"/>
                  <a:pt x="21275" y="243620"/>
                  <a:pt x="0" y="0"/>
                </a:cubicBezTo>
                <a:close/>
              </a:path>
              <a:path w="6840537" h="4313930" stroke="0" extrusionOk="0">
                <a:moveTo>
                  <a:pt x="0" y="0"/>
                </a:moveTo>
                <a:cubicBezTo>
                  <a:pt x="176905" y="26404"/>
                  <a:pt x="412210" y="10797"/>
                  <a:pt x="820864" y="0"/>
                </a:cubicBezTo>
                <a:cubicBezTo>
                  <a:pt x="1229518" y="-10797"/>
                  <a:pt x="1445494" y="1131"/>
                  <a:pt x="1641729" y="0"/>
                </a:cubicBezTo>
                <a:cubicBezTo>
                  <a:pt x="1837965" y="-1131"/>
                  <a:pt x="2001084" y="8983"/>
                  <a:pt x="2188972" y="0"/>
                </a:cubicBezTo>
                <a:cubicBezTo>
                  <a:pt x="2376860" y="-8983"/>
                  <a:pt x="2568436" y="-4178"/>
                  <a:pt x="2736215" y="0"/>
                </a:cubicBezTo>
                <a:cubicBezTo>
                  <a:pt x="2903994" y="4178"/>
                  <a:pt x="3230138" y="-10217"/>
                  <a:pt x="3488674" y="0"/>
                </a:cubicBezTo>
                <a:cubicBezTo>
                  <a:pt x="3747210" y="10217"/>
                  <a:pt x="3823669" y="-4308"/>
                  <a:pt x="3967511" y="0"/>
                </a:cubicBezTo>
                <a:cubicBezTo>
                  <a:pt x="4111353" y="4308"/>
                  <a:pt x="4326179" y="-18099"/>
                  <a:pt x="4446349" y="0"/>
                </a:cubicBezTo>
                <a:cubicBezTo>
                  <a:pt x="4566519" y="18099"/>
                  <a:pt x="5011771" y="-2879"/>
                  <a:pt x="5198808" y="0"/>
                </a:cubicBezTo>
                <a:cubicBezTo>
                  <a:pt x="5385845" y="2879"/>
                  <a:pt x="5590972" y="-24700"/>
                  <a:pt x="5814456" y="0"/>
                </a:cubicBezTo>
                <a:cubicBezTo>
                  <a:pt x="6037940" y="24700"/>
                  <a:pt x="6547451" y="50554"/>
                  <a:pt x="6840537" y="0"/>
                </a:cubicBezTo>
                <a:cubicBezTo>
                  <a:pt x="6832428" y="125845"/>
                  <a:pt x="6860951" y="364247"/>
                  <a:pt x="6840537" y="529997"/>
                </a:cubicBezTo>
                <a:cubicBezTo>
                  <a:pt x="6820123" y="695747"/>
                  <a:pt x="6857372" y="1005776"/>
                  <a:pt x="6840537" y="1232551"/>
                </a:cubicBezTo>
                <a:cubicBezTo>
                  <a:pt x="6823702" y="1459326"/>
                  <a:pt x="6863075" y="1686540"/>
                  <a:pt x="6840537" y="1848827"/>
                </a:cubicBezTo>
                <a:cubicBezTo>
                  <a:pt x="6817999" y="2011114"/>
                  <a:pt x="6814329" y="2181156"/>
                  <a:pt x="6840537" y="2421964"/>
                </a:cubicBezTo>
                <a:cubicBezTo>
                  <a:pt x="6866745" y="2662772"/>
                  <a:pt x="6827705" y="2750648"/>
                  <a:pt x="6840537" y="2951961"/>
                </a:cubicBezTo>
                <a:cubicBezTo>
                  <a:pt x="6853369" y="3153274"/>
                  <a:pt x="6835112" y="3277018"/>
                  <a:pt x="6840537" y="3568236"/>
                </a:cubicBezTo>
                <a:cubicBezTo>
                  <a:pt x="6845962" y="3859454"/>
                  <a:pt x="6869121" y="4004566"/>
                  <a:pt x="6840537" y="4313930"/>
                </a:cubicBezTo>
                <a:cubicBezTo>
                  <a:pt x="6521241" y="4288664"/>
                  <a:pt x="6309019" y="4286218"/>
                  <a:pt x="6019673" y="4313930"/>
                </a:cubicBezTo>
                <a:cubicBezTo>
                  <a:pt x="5730327" y="4341642"/>
                  <a:pt x="5615913" y="4322878"/>
                  <a:pt x="5267213" y="4313930"/>
                </a:cubicBezTo>
                <a:cubicBezTo>
                  <a:pt x="4918513" y="4304982"/>
                  <a:pt x="4955845" y="4294713"/>
                  <a:pt x="4719971" y="4313930"/>
                </a:cubicBezTo>
                <a:cubicBezTo>
                  <a:pt x="4484097" y="4333147"/>
                  <a:pt x="4364778" y="4300349"/>
                  <a:pt x="4241133" y="4313930"/>
                </a:cubicBezTo>
                <a:cubicBezTo>
                  <a:pt x="4117488" y="4327511"/>
                  <a:pt x="3840919" y="4331601"/>
                  <a:pt x="3557079" y="4313930"/>
                </a:cubicBezTo>
                <a:cubicBezTo>
                  <a:pt x="3273239" y="4296259"/>
                  <a:pt x="3293167" y="4324826"/>
                  <a:pt x="3078242" y="4313930"/>
                </a:cubicBezTo>
                <a:cubicBezTo>
                  <a:pt x="2863317" y="4303034"/>
                  <a:pt x="2595652" y="4308943"/>
                  <a:pt x="2325783" y="4313930"/>
                </a:cubicBezTo>
                <a:cubicBezTo>
                  <a:pt x="2055914" y="4318917"/>
                  <a:pt x="2024589" y="4315204"/>
                  <a:pt x="1846945" y="4313930"/>
                </a:cubicBezTo>
                <a:cubicBezTo>
                  <a:pt x="1669301" y="4312656"/>
                  <a:pt x="1594053" y="4317301"/>
                  <a:pt x="1368107" y="4313930"/>
                </a:cubicBezTo>
                <a:cubicBezTo>
                  <a:pt x="1142161" y="4310559"/>
                  <a:pt x="653045" y="4344749"/>
                  <a:pt x="0" y="4313930"/>
                </a:cubicBezTo>
                <a:cubicBezTo>
                  <a:pt x="-5767" y="4063461"/>
                  <a:pt x="-25890" y="3993159"/>
                  <a:pt x="0" y="3783933"/>
                </a:cubicBezTo>
                <a:cubicBezTo>
                  <a:pt x="25890" y="3574707"/>
                  <a:pt x="-17338" y="3420098"/>
                  <a:pt x="0" y="3253936"/>
                </a:cubicBezTo>
                <a:cubicBezTo>
                  <a:pt x="17338" y="3087774"/>
                  <a:pt x="-17375" y="2937207"/>
                  <a:pt x="0" y="2767078"/>
                </a:cubicBezTo>
                <a:cubicBezTo>
                  <a:pt x="17375" y="2596949"/>
                  <a:pt x="-12332" y="2375595"/>
                  <a:pt x="0" y="2237081"/>
                </a:cubicBezTo>
                <a:cubicBezTo>
                  <a:pt x="12332" y="2098567"/>
                  <a:pt x="18885" y="1862857"/>
                  <a:pt x="0" y="1663944"/>
                </a:cubicBezTo>
                <a:cubicBezTo>
                  <a:pt x="-18885" y="1465031"/>
                  <a:pt x="-20034" y="1251604"/>
                  <a:pt x="0" y="1004529"/>
                </a:cubicBezTo>
                <a:cubicBezTo>
                  <a:pt x="20034" y="757455"/>
                  <a:pt x="47756" y="203314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AFC2C-9C54-48A1-A58F-378C34B72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6" b="-16914"/>
          <a:stretch>
            <a:fillRect/>
          </a:stretch>
        </p:blipFill>
        <p:spPr>
          <a:xfrm>
            <a:off x="8966060" y="6093222"/>
            <a:ext cx="2890977" cy="7207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417704-BD00-94B9-A140-2C9F4EA41BDE}"/>
              </a:ext>
            </a:extLst>
          </p:cNvPr>
          <p:cNvSpPr txBox="1"/>
          <p:nvPr userDrawn="1"/>
        </p:nvSpPr>
        <p:spPr>
          <a:xfrm>
            <a:off x="2870835" y="6963459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57139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 - Bild als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9488093-D466-AC99-0619-7E30A7E37FD8}"/>
              </a:ext>
            </a:extLst>
          </p:cNvPr>
          <p:cNvSpPr/>
          <p:nvPr userDrawn="1"/>
        </p:nvSpPr>
        <p:spPr>
          <a:xfrm>
            <a:off x="6223002" y="1628775"/>
            <a:ext cx="5634037" cy="4313930"/>
          </a:xfrm>
          <a:custGeom>
            <a:avLst/>
            <a:gdLst>
              <a:gd name="csX0" fmla="*/ 0 w 5634037"/>
              <a:gd name="csY0" fmla="*/ 0 h 4313930"/>
              <a:gd name="csX1" fmla="*/ 682344 w 5634037"/>
              <a:gd name="csY1" fmla="*/ 0 h 4313930"/>
              <a:gd name="csX2" fmla="*/ 1421029 w 5634037"/>
              <a:gd name="csY2" fmla="*/ 0 h 4313930"/>
              <a:gd name="csX3" fmla="*/ 2047033 w 5634037"/>
              <a:gd name="csY3" fmla="*/ 0 h 4313930"/>
              <a:gd name="csX4" fmla="*/ 2785718 w 5634037"/>
              <a:gd name="csY4" fmla="*/ 0 h 4313930"/>
              <a:gd name="csX5" fmla="*/ 3524403 w 5634037"/>
              <a:gd name="csY5" fmla="*/ 0 h 4313930"/>
              <a:gd name="csX6" fmla="*/ 3981386 w 5634037"/>
              <a:gd name="csY6" fmla="*/ 0 h 4313930"/>
              <a:gd name="csX7" fmla="*/ 4551050 w 5634037"/>
              <a:gd name="csY7" fmla="*/ 0 h 4313930"/>
              <a:gd name="csX8" fmla="*/ 5634037 w 5634037"/>
              <a:gd name="csY8" fmla="*/ 0 h 4313930"/>
              <a:gd name="csX9" fmla="*/ 5634037 w 5634037"/>
              <a:gd name="csY9" fmla="*/ 702554 h 4313930"/>
              <a:gd name="csX10" fmla="*/ 5634037 w 5634037"/>
              <a:gd name="csY10" fmla="*/ 1275691 h 4313930"/>
              <a:gd name="csX11" fmla="*/ 5634037 w 5634037"/>
              <a:gd name="csY11" fmla="*/ 1978245 h 4313930"/>
              <a:gd name="csX12" fmla="*/ 5634037 w 5634037"/>
              <a:gd name="csY12" fmla="*/ 2637660 h 4313930"/>
              <a:gd name="csX13" fmla="*/ 5634037 w 5634037"/>
              <a:gd name="csY13" fmla="*/ 3210796 h 4313930"/>
              <a:gd name="csX14" fmla="*/ 5634037 w 5634037"/>
              <a:gd name="csY14" fmla="*/ 4313930 h 4313930"/>
              <a:gd name="csX15" fmla="*/ 5064373 w 5634037"/>
              <a:gd name="csY15" fmla="*/ 4313930 h 4313930"/>
              <a:gd name="csX16" fmla="*/ 4438369 w 5634037"/>
              <a:gd name="csY16" fmla="*/ 4313930 h 4313930"/>
              <a:gd name="csX17" fmla="*/ 3925046 w 5634037"/>
              <a:gd name="csY17" fmla="*/ 4313930 h 4313930"/>
              <a:gd name="csX18" fmla="*/ 3355382 w 5634037"/>
              <a:gd name="csY18" fmla="*/ 4313930 h 4313930"/>
              <a:gd name="csX19" fmla="*/ 2898399 w 5634037"/>
              <a:gd name="csY19" fmla="*/ 4313930 h 4313930"/>
              <a:gd name="csX20" fmla="*/ 2385076 w 5634037"/>
              <a:gd name="csY20" fmla="*/ 4313930 h 4313930"/>
              <a:gd name="csX21" fmla="*/ 1646391 w 5634037"/>
              <a:gd name="csY21" fmla="*/ 4313930 h 4313930"/>
              <a:gd name="csX22" fmla="*/ 1020387 w 5634037"/>
              <a:gd name="csY22" fmla="*/ 4313930 h 4313930"/>
              <a:gd name="csX23" fmla="*/ 0 w 5634037"/>
              <a:gd name="csY23" fmla="*/ 4313930 h 4313930"/>
              <a:gd name="csX24" fmla="*/ 0 w 5634037"/>
              <a:gd name="csY24" fmla="*/ 3827072 h 4313930"/>
              <a:gd name="csX25" fmla="*/ 0 w 5634037"/>
              <a:gd name="csY25" fmla="*/ 3210796 h 4313930"/>
              <a:gd name="csX26" fmla="*/ 0 w 5634037"/>
              <a:gd name="csY26" fmla="*/ 2680799 h 4313930"/>
              <a:gd name="csX27" fmla="*/ 0 w 5634037"/>
              <a:gd name="csY27" fmla="*/ 1978245 h 4313930"/>
              <a:gd name="csX28" fmla="*/ 0 w 5634037"/>
              <a:gd name="csY28" fmla="*/ 1491387 h 4313930"/>
              <a:gd name="csX29" fmla="*/ 0 w 5634037"/>
              <a:gd name="csY29" fmla="*/ 1004529 h 4313930"/>
              <a:gd name="csX30" fmla="*/ 0 w 5634037"/>
              <a:gd name="csY30" fmla="*/ 0 h 43139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5634037" h="4313930" fill="none" extrusionOk="0">
                <a:moveTo>
                  <a:pt x="0" y="0"/>
                </a:moveTo>
                <a:cubicBezTo>
                  <a:pt x="137665" y="32747"/>
                  <a:pt x="466703" y="4573"/>
                  <a:pt x="682344" y="0"/>
                </a:cubicBezTo>
                <a:cubicBezTo>
                  <a:pt x="897985" y="-4573"/>
                  <a:pt x="1144398" y="26601"/>
                  <a:pt x="1421029" y="0"/>
                </a:cubicBezTo>
                <a:cubicBezTo>
                  <a:pt x="1697661" y="-26601"/>
                  <a:pt x="1916433" y="4538"/>
                  <a:pt x="2047033" y="0"/>
                </a:cubicBezTo>
                <a:cubicBezTo>
                  <a:pt x="2177633" y="-4538"/>
                  <a:pt x="2600129" y="35288"/>
                  <a:pt x="2785718" y="0"/>
                </a:cubicBezTo>
                <a:cubicBezTo>
                  <a:pt x="2971307" y="-35288"/>
                  <a:pt x="3204057" y="14812"/>
                  <a:pt x="3524403" y="0"/>
                </a:cubicBezTo>
                <a:cubicBezTo>
                  <a:pt x="3844750" y="-14812"/>
                  <a:pt x="3781105" y="5123"/>
                  <a:pt x="3981386" y="0"/>
                </a:cubicBezTo>
                <a:cubicBezTo>
                  <a:pt x="4181667" y="-5123"/>
                  <a:pt x="4353682" y="-21703"/>
                  <a:pt x="4551050" y="0"/>
                </a:cubicBezTo>
                <a:cubicBezTo>
                  <a:pt x="4748418" y="21703"/>
                  <a:pt x="5159742" y="-44860"/>
                  <a:pt x="5634037" y="0"/>
                </a:cubicBezTo>
                <a:cubicBezTo>
                  <a:pt x="5666898" y="211167"/>
                  <a:pt x="5654431" y="493150"/>
                  <a:pt x="5634037" y="702554"/>
                </a:cubicBezTo>
                <a:cubicBezTo>
                  <a:pt x="5613643" y="911958"/>
                  <a:pt x="5611085" y="1138287"/>
                  <a:pt x="5634037" y="1275691"/>
                </a:cubicBezTo>
                <a:cubicBezTo>
                  <a:pt x="5656989" y="1413095"/>
                  <a:pt x="5663651" y="1777732"/>
                  <a:pt x="5634037" y="1978245"/>
                </a:cubicBezTo>
                <a:cubicBezTo>
                  <a:pt x="5604423" y="2178758"/>
                  <a:pt x="5658886" y="2355411"/>
                  <a:pt x="5634037" y="2637660"/>
                </a:cubicBezTo>
                <a:cubicBezTo>
                  <a:pt x="5609188" y="2919909"/>
                  <a:pt x="5611411" y="3057667"/>
                  <a:pt x="5634037" y="3210796"/>
                </a:cubicBezTo>
                <a:cubicBezTo>
                  <a:pt x="5656663" y="3363925"/>
                  <a:pt x="5606182" y="3987279"/>
                  <a:pt x="5634037" y="4313930"/>
                </a:cubicBezTo>
                <a:cubicBezTo>
                  <a:pt x="5364032" y="4316679"/>
                  <a:pt x="5188108" y="4327115"/>
                  <a:pt x="5064373" y="4313930"/>
                </a:cubicBezTo>
                <a:cubicBezTo>
                  <a:pt x="4940638" y="4300745"/>
                  <a:pt x="4617271" y="4323078"/>
                  <a:pt x="4438369" y="4313930"/>
                </a:cubicBezTo>
                <a:cubicBezTo>
                  <a:pt x="4259467" y="4304782"/>
                  <a:pt x="4146205" y="4314650"/>
                  <a:pt x="3925046" y="4313930"/>
                </a:cubicBezTo>
                <a:cubicBezTo>
                  <a:pt x="3703887" y="4313210"/>
                  <a:pt x="3546418" y="4286151"/>
                  <a:pt x="3355382" y="4313930"/>
                </a:cubicBezTo>
                <a:cubicBezTo>
                  <a:pt x="3164346" y="4341709"/>
                  <a:pt x="3080847" y="4334782"/>
                  <a:pt x="2898399" y="4313930"/>
                </a:cubicBezTo>
                <a:cubicBezTo>
                  <a:pt x="2715951" y="4293078"/>
                  <a:pt x="2588076" y="4294299"/>
                  <a:pt x="2385076" y="4313930"/>
                </a:cubicBezTo>
                <a:cubicBezTo>
                  <a:pt x="2182076" y="4333561"/>
                  <a:pt x="1796718" y="4321229"/>
                  <a:pt x="1646391" y="4313930"/>
                </a:cubicBezTo>
                <a:cubicBezTo>
                  <a:pt x="1496064" y="4306631"/>
                  <a:pt x="1212685" y="4310221"/>
                  <a:pt x="1020387" y="4313930"/>
                </a:cubicBezTo>
                <a:cubicBezTo>
                  <a:pt x="828089" y="4317639"/>
                  <a:pt x="276851" y="4361261"/>
                  <a:pt x="0" y="4313930"/>
                </a:cubicBezTo>
                <a:cubicBezTo>
                  <a:pt x="6937" y="4131779"/>
                  <a:pt x="-22345" y="3932473"/>
                  <a:pt x="0" y="3827072"/>
                </a:cubicBezTo>
                <a:cubicBezTo>
                  <a:pt x="22345" y="3721671"/>
                  <a:pt x="-20251" y="3518190"/>
                  <a:pt x="0" y="3210796"/>
                </a:cubicBezTo>
                <a:cubicBezTo>
                  <a:pt x="20251" y="2903402"/>
                  <a:pt x="-5206" y="2814710"/>
                  <a:pt x="0" y="2680799"/>
                </a:cubicBezTo>
                <a:cubicBezTo>
                  <a:pt x="5206" y="2546888"/>
                  <a:pt x="8410" y="2157105"/>
                  <a:pt x="0" y="1978245"/>
                </a:cubicBezTo>
                <a:cubicBezTo>
                  <a:pt x="-8410" y="1799385"/>
                  <a:pt x="9775" y="1716748"/>
                  <a:pt x="0" y="1491387"/>
                </a:cubicBezTo>
                <a:cubicBezTo>
                  <a:pt x="-9775" y="1266026"/>
                  <a:pt x="12869" y="1243380"/>
                  <a:pt x="0" y="1004529"/>
                </a:cubicBezTo>
                <a:cubicBezTo>
                  <a:pt x="-12869" y="765678"/>
                  <a:pt x="-11265" y="342984"/>
                  <a:pt x="0" y="0"/>
                </a:cubicBezTo>
                <a:close/>
              </a:path>
              <a:path w="5634037" h="4313930" stroke="0" extrusionOk="0">
                <a:moveTo>
                  <a:pt x="0" y="0"/>
                </a:moveTo>
                <a:cubicBezTo>
                  <a:pt x="289255" y="1061"/>
                  <a:pt x="509927" y="18663"/>
                  <a:pt x="738685" y="0"/>
                </a:cubicBezTo>
                <a:cubicBezTo>
                  <a:pt x="967444" y="-18663"/>
                  <a:pt x="1196081" y="-35043"/>
                  <a:pt x="1477370" y="0"/>
                </a:cubicBezTo>
                <a:cubicBezTo>
                  <a:pt x="1758660" y="35043"/>
                  <a:pt x="1832447" y="-11972"/>
                  <a:pt x="1990693" y="0"/>
                </a:cubicBezTo>
                <a:cubicBezTo>
                  <a:pt x="2148939" y="11972"/>
                  <a:pt x="2381959" y="24514"/>
                  <a:pt x="2504016" y="0"/>
                </a:cubicBezTo>
                <a:cubicBezTo>
                  <a:pt x="2626073" y="-24514"/>
                  <a:pt x="2964243" y="19707"/>
                  <a:pt x="3186361" y="0"/>
                </a:cubicBezTo>
                <a:cubicBezTo>
                  <a:pt x="3408480" y="-19707"/>
                  <a:pt x="3545358" y="7082"/>
                  <a:pt x="3643344" y="0"/>
                </a:cubicBezTo>
                <a:cubicBezTo>
                  <a:pt x="3741330" y="-7082"/>
                  <a:pt x="3978769" y="-15982"/>
                  <a:pt x="4100327" y="0"/>
                </a:cubicBezTo>
                <a:cubicBezTo>
                  <a:pt x="4221885" y="15982"/>
                  <a:pt x="4586061" y="-32624"/>
                  <a:pt x="4782671" y="0"/>
                </a:cubicBezTo>
                <a:cubicBezTo>
                  <a:pt x="4979281" y="32624"/>
                  <a:pt x="5431957" y="-28310"/>
                  <a:pt x="5634037" y="0"/>
                </a:cubicBezTo>
                <a:cubicBezTo>
                  <a:pt x="5611756" y="163998"/>
                  <a:pt x="5641321" y="354623"/>
                  <a:pt x="5634037" y="573136"/>
                </a:cubicBezTo>
                <a:cubicBezTo>
                  <a:pt x="5626753" y="791649"/>
                  <a:pt x="5640659" y="991777"/>
                  <a:pt x="5634037" y="1189412"/>
                </a:cubicBezTo>
                <a:cubicBezTo>
                  <a:pt x="5627415" y="1387047"/>
                  <a:pt x="5650872" y="1665191"/>
                  <a:pt x="5634037" y="1891966"/>
                </a:cubicBezTo>
                <a:cubicBezTo>
                  <a:pt x="5617202" y="2118741"/>
                  <a:pt x="5656575" y="2345955"/>
                  <a:pt x="5634037" y="2508242"/>
                </a:cubicBezTo>
                <a:cubicBezTo>
                  <a:pt x="5611499" y="2670529"/>
                  <a:pt x="5607829" y="2840571"/>
                  <a:pt x="5634037" y="3081379"/>
                </a:cubicBezTo>
                <a:cubicBezTo>
                  <a:pt x="5660245" y="3322187"/>
                  <a:pt x="5621205" y="3410063"/>
                  <a:pt x="5634037" y="3611376"/>
                </a:cubicBezTo>
                <a:cubicBezTo>
                  <a:pt x="5646869" y="3812689"/>
                  <a:pt x="5634364" y="4034908"/>
                  <a:pt x="5634037" y="4313930"/>
                </a:cubicBezTo>
                <a:cubicBezTo>
                  <a:pt x="5500874" y="4314940"/>
                  <a:pt x="5269898" y="4312950"/>
                  <a:pt x="5120714" y="4313930"/>
                </a:cubicBezTo>
                <a:cubicBezTo>
                  <a:pt x="4971530" y="4314910"/>
                  <a:pt x="4564205" y="4334834"/>
                  <a:pt x="4382029" y="4313930"/>
                </a:cubicBezTo>
                <a:cubicBezTo>
                  <a:pt x="4199853" y="4293026"/>
                  <a:pt x="4003837" y="4283819"/>
                  <a:pt x="3699684" y="4313930"/>
                </a:cubicBezTo>
                <a:cubicBezTo>
                  <a:pt x="3395531" y="4344041"/>
                  <a:pt x="3385685" y="4321255"/>
                  <a:pt x="3186361" y="4313930"/>
                </a:cubicBezTo>
                <a:cubicBezTo>
                  <a:pt x="2987037" y="4306605"/>
                  <a:pt x="2902670" y="4311447"/>
                  <a:pt x="2729378" y="4313930"/>
                </a:cubicBezTo>
                <a:cubicBezTo>
                  <a:pt x="2556086" y="4316413"/>
                  <a:pt x="2289636" y="4333604"/>
                  <a:pt x="2103374" y="4313930"/>
                </a:cubicBezTo>
                <a:cubicBezTo>
                  <a:pt x="1917112" y="4294256"/>
                  <a:pt x="1857238" y="4293395"/>
                  <a:pt x="1646391" y="4313930"/>
                </a:cubicBezTo>
                <a:cubicBezTo>
                  <a:pt x="1435544" y="4334465"/>
                  <a:pt x="1144664" y="4291828"/>
                  <a:pt x="964046" y="4313930"/>
                </a:cubicBezTo>
                <a:cubicBezTo>
                  <a:pt x="783429" y="4336032"/>
                  <a:pt x="207513" y="4278019"/>
                  <a:pt x="0" y="4313930"/>
                </a:cubicBezTo>
                <a:cubicBezTo>
                  <a:pt x="21455" y="4200820"/>
                  <a:pt x="-18049" y="3987435"/>
                  <a:pt x="0" y="3827072"/>
                </a:cubicBezTo>
                <a:cubicBezTo>
                  <a:pt x="18049" y="3666709"/>
                  <a:pt x="-25028" y="3414346"/>
                  <a:pt x="0" y="3253936"/>
                </a:cubicBezTo>
                <a:cubicBezTo>
                  <a:pt x="25028" y="3093526"/>
                  <a:pt x="-25890" y="2933165"/>
                  <a:pt x="0" y="2723939"/>
                </a:cubicBezTo>
                <a:cubicBezTo>
                  <a:pt x="25890" y="2514713"/>
                  <a:pt x="-17338" y="2360104"/>
                  <a:pt x="0" y="2193942"/>
                </a:cubicBezTo>
                <a:cubicBezTo>
                  <a:pt x="17338" y="2027780"/>
                  <a:pt x="-17375" y="1877213"/>
                  <a:pt x="0" y="1707084"/>
                </a:cubicBezTo>
                <a:cubicBezTo>
                  <a:pt x="17375" y="1536955"/>
                  <a:pt x="-12332" y="1315601"/>
                  <a:pt x="0" y="1177087"/>
                </a:cubicBezTo>
                <a:cubicBezTo>
                  <a:pt x="12332" y="1038573"/>
                  <a:pt x="18885" y="802863"/>
                  <a:pt x="0" y="603950"/>
                </a:cubicBezTo>
                <a:cubicBezTo>
                  <a:pt x="-18885" y="405037"/>
                  <a:pt x="22737" y="260543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7FBBE2-80D9-A6FB-BB0E-187431C56F22}"/>
              </a:ext>
            </a:extLst>
          </p:cNvPr>
          <p:cNvSpPr/>
          <p:nvPr userDrawn="1"/>
        </p:nvSpPr>
        <p:spPr>
          <a:xfrm>
            <a:off x="334961" y="368300"/>
            <a:ext cx="11522075" cy="1044575"/>
          </a:xfrm>
          <a:custGeom>
            <a:avLst/>
            <a:gdLst>
              <a:gd name="csX0" fmla="*/ 0 w 11522075"/>
              <a:gd name="csY0" fmla="*/ 0 h 1044575"/>
              <a:gd name="csX1" fmla="*/ 792990 w 11522075"/>
              <a:gd name="csY1" fmla="*/ 0 h 1044575"/>
              <a:gd name="csX2" fmla="*/ 1701200 w 11522075"/>
              <a:gd name="csY2" fmla="*/ 0 h 1044575"/>
              <a:gd name="csX3" fmla="*/ 2609411 w 11522075"/>
              <a:gd name="csY3" fmla="*/ 0 h 1044575"/>
              <a:gd name="csX4" fmla="*/ 2941518 w 11522075"/>
              <a:gd name="csY4" fmla="*/ 0 h 1044575"/>
              <a:gd name="csX5" fmla="*/ 3734508 w 11522075"/>
              <a:gd name="csY5" fmla="*/ 0 h 1044575"/>
              <a:gd name="csX6" fmla="*/ 4297056 w 11522075"/>
              <a:gd name="csY6" fmla="*/ 0 h 1044575"/>
              <a:gd name="csX7" fmla="*/ 4974825 w 11522075"/>
              <a:gd name="csY7" fmla="*/ 0 h 1044575"/>
              <a:gd name="csX8" fmla="*/ 5422153 w 11522075"/>
              <a:gd name="csY8" fmla="*/ 0 h 1044575"/>
              <a:gd name="csX9" fmla="*/ 5869481 w 11522075"/>
              <a:gd name="csY9" fmla="*/ 0 h 1044575"/>
              <a:gd name="csX10" fmla="*/ 6662470 w 11522075"/>
              <a:gd name="csY10" fmla="*/ 0 h 1044575"/>
              <a:gd name="csX11" fmla="*/ 6994577 w 11522075"/>
              <a:gd name="csY11" fmla="*/ 0 h 1044575"/>
              <a:gd name="csX12" fmla="*/ 7902788 w 11522075"/>
              <a:gd name="csY12" fmla="*/ 0 h 1044575"/>
              <a:gd name="csX13" fmla="*/ 8234895 w 11522075"/>
              <a:gd name="csY13" fmla="*/ 0 h 1044575"/>
              <a:gd name="csX14" fmla="*/ 8682222 w 11522075"/>
              <a:gd name="csY14" fmla="*/ 0 h 1044575"/>
              <a:gd name="csX15" fmla="*/ 9359992 w 11522075"/>
              <a:gd name="csY15" fmla="*/ 0 h 1044575"/>
              <a:gd name="csX16" fmla="*/ 9922540 w 11522075"/>
              <a:gd name="csY16" fmla="*/ 0 h 1044575"/>
              <a:gd name="csX17" fmla="*/ 10600309 w 11522075"/>
              <a:gd name="csY17" fmla="*/ 0 h 1044575"/>
              <a:gd name="csX18" fmla="*/ 11522075 w 11522075"/>
              <a:gd name="csY18" fmla="*/ 0 h 1044575"/>
              <a:gd name="csX19" fmla="*/ 11522075 w 11522075"/>
              <a:gd name="csY19" fmla="*/ 501396 h 1044575"/>
              <a:gd name="csX20" fmla="*/ 11522075 w 11522075"/>
              <a:gd name="csY20" fmla="*/ 1044575 h 1044575"/>
              <a:gd name="csX21" fmla="*/ 11074747 w 11522075"/>
              <a:gd name="csY21" fmla="*/ 1044575 h 1044575"/>
              <a:gd name="csX22" fmla="*/ 10166537 w 11522075"/>
              <a:gd name="csY22" fmla="*/ 1044575 h 1044575"/>
              <a:gd name="csX23" fmla="*/ 9373547 w 11522075"/>
              <a:gd name="csY23" fmla="*/ 1044575 h 1044575"/>
              <a:gd name="csX24" fmla="*/ 8580557 w 11522075"/>
              <a:gd name="csY24" fmla="*/ 1044575 h 1044575"/>
              <a:gd name="csX25" fmla="*/ 8248450 w 11522075"/>
              <a:gd name="csY25" fmla="*/ 1044575 h 1044575"/>
              <a:gd name="csX26" fmla="*/ 7455460 w 11522075"/>
              <a:gd name="csY26" fmla="*/ 1044575 h 1044575"/>
              <a:gd name="csX27" fmla="*/ 6662470 w 11522075"/>
              <a:gd name="csY27" fmla="*/ 1044575 h 1044575"/>
              <a:gd name="csX28" fmla="*/ 6215143 w 11522075"/>
              <a:gd name="csY28" fmla="*/ 1044575 h 1044575"/>
              <a:gd name="csX29" fmla="*/ 5652594 w 11522075"/>
              <a:gd name="csY29" fmla="*/ 1044575 h 1044575"/>
              <a:gd name="csX30" fmla="*/ 5205267 w 11522075"/>
              <a:gd name="csY30" fmla="*/ 1044575 h 1044575"/>
              <a:gd name="csX31" fmla="*/ 4412277 w 11522075"/>
              <a:gd name="csY31" fmla="*/ 1044575 h 1044575"/>
              <a:gd name="csX32" fmla="*/ 3734508 w 11522075"/>
              <a:gd name="csY32" fmla="*/ 1044575 h 1044575"/>
              <a:gd name="csX33" fmla="*/ 3287180 w 11522075"/>
              <a:gd name="csY33" fmla="*/ 1044575 h 1044575"/>
              <a:gd name="csX34" fmla="*/ 2609411 w 11522075"/>
              <a:gd name="csY34" fmla="*/ 1044575 h 1044575"/>
              <a:gd name="csX35" fmla="*/ 1816421 w 11522075"/>
              <a:gd name="csY35" fmla="*/ 1044575 h 1044575"/>
              <a:gd name="csX36" fmla="*/ 1023431 w 11522075"/>
              <a:gd name="csY36" fmla="*/ 1044575 h 1044575"/>
              <a:gd name="csX37" fmla="*/ 0 w 11522075"/>
              <a:gd name="csY37" fmla="*/ 1044575 h 1044575"/>
              <a:gd name="csX38" fmla="*/ 0 w 11522075"/>
              <a:gd name="csY38" fmla="*/ 501396 h 1044575"/>
              <a:gd name="csX39" fmla="*/ 0 w 11522075"/>
              <a:gd name="csY39" fmla="*/ 0 h 1044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1522075" h="1044575" fill="none" extrusionOk="0">
                <a:moveTo>
                  <a:pt x="0" y="0"/>
                </a:moveTo>
                <a:cubicBezTo>
                  <a:pt x="289599" y="29476"/>
                  <a:pt x="625578" y="-12286"/>
                  <a:pt x="792990" y="0"/>
                </a:cubicBezTo>
                <a:cubicBezTo>
                  <a:pt x="960402" y="12286"/>
                  <a:pt x="1391413" y="8622"/>
                  <a:pt x="1701200" y="0"/>
                </a:cubicBezTo>
                <a:cubicBezTo>
                  <a:pt x="2010987" y="-8622"/>
                  <a:pt x="2175622" y="-16394"/>
                  <a:pt x="2609411" y="0"/>
                </a:cubicBezTo>
                <a:cubicBezTo>
                  <a:pt x="3043200" y="16394"/>
                  <a:pt x="2800548" y="-159"/>
                  <a:pt x="2941518" y="0"/>
                </a:cubicBezTo>
                <a:cubicBezTo>
                  <a:pt x="3082488" y="159"/>
                  <a:pt x="3569257" y="-25894"/>
                  <a:pt x="3734508" y="0"/>
                </a:cubicBezTo>
                <a:cubicBezTo>
                  <a:pt x="3899759" y="25894"/>
                  <a:pt x="4101744" y="-8335"/>
                  <a:pt x="4297056" y="0"/>
                </a:cubicBezTo>
                <a:cubicBezTo>
                  <a:pt x="4492368" y="8335"/>
                  <a:pt x="4729114" y="20785"/>
                  <a:pt x="4974825" y="0"/>
                </a:cubicBezTo>
                <a:cubicBezTo>
                  <a:pt x="5220536" y="-20785"/>
                  <a:pt x="5208878" y="7040"/>
                  <a:pt x="5422153" y="0"/>
                </a:cubicBezTo>
                <a:cubicBezTo>
                  <a:pt x="5635428" y="-7040"/>
                  <a:pt x="5692673" y="19583"/>
                  <a:pt x="5869481" y="0"/>
                </a:cubicBezTo>
                <a:cubicBezTo>
                  <a:pt x="6046289" y="-19583"/>
                  <a:pt x="6406245" y="-589"/>
                  <a:pt x="6662470" y="0"/>
                </a:cubicBezTo>
                <a:cubicBezTo>
                  <a:pt x="6918695" y="589"/>
                  <a:pt x="6885319" y="4075"/>
                  <a:pt x="6994577" y="0"/>
                </a:cubicBezTo>
                <a:cubicBezTo>
                  <a:pt x="7103835" y="-4075"/>
                  <a:pt x="7499044" y="-10579"/>
                  <a:pt x="7902788" y="0"/>
                </a:cubicBezTo>
                <a:cubicBezTo>
                  <a:pt x="8306532" y="10579"/>
                  <a:pt x="8101865" y="-15543"/>
                  <a:pt x="8234895" y="0"/>
                </a:cubicBezTo>
                <a:cubicBezTo>
                  <a:pt x="8367925" y="15543"/>
                  <a:pt x="8544152" y="11250"/>
                  <a:pt x="8682222" y="0"/>
                </a:cubicBezTo>
                <a:cubicBezTo>
                  <a:pt x="8820292" y="-11250"/>
                  <a:pt x="9201962" y="-31957"/>
                  <a:pt x="9359992" y="0"/>
                </a:cubicBezTo>
                <a:cubicBezTo>
                  <a:pt x="9518022" y="31957"/>
                  <a:pt x="9741800" y="-5980"/>
                  <a:pt x="9922540" y="0"/>
                </a:cubicBezTo>
                <a:cubicBezTo>
                  <a:pt x="10103280" y="5980"/>
                  <a:pt x="10357785" y="33211"/>
                  <a:pt x="10600309" y="0"/>
                </a:cubicBezTo>
                <a:cubicBezTo>
                  <a:pt x="10842833" y="-33211"/>
                  <a:pt x="11279852" y="-6007"/>
                  <a:pt x="11522075" y="0"/>
                </a:cubicBezTo>
                <a:cubicBezTo>
                  <a:pt x="11531963" y="219785"/>
                  <a:pt x="11515987" y="376627"/>
                  <a:pt x="11522075" y="501396"/>
                </a:cubicBezTo>
                <a:cubicBezTo>
                  <a:pt x="11528163" y="626165"/>
                  <a:pt x="11508497" y="915931"/>
                  <a:pt x="11522075" y="1044575"/>
                </a:cubicBezTo>
                <a:cubicBezTo>
                  <a:pt x="11351295" y="1054634"/>
                  <a:pt x="11262144" y="1050824"/>
                  <a:pt x="11074747" y="1044575"/>
                </a:cubicBezTo>
                <a:cubicBezTo>
                  <a:pt x="10887350" y="1038326"/>
                  <a:pt x="10551031" y="1086329"/>
                  <a:pt x="10166537" y="1044575"/>
                </a:cubicBezTo>
                <a:cubicBezTo>
                  <a:pt x="9782043" y="1002822"/>
                  <a:pt x="9748341" y="1083024"/>
                  <a:pt x="9373547" y="1044575"/>
                </a:cubicBezTo>
                <a:cubicBezTo>
                  <a:pt x="8998753" y="1006127"/>
                  <a:pt x="8944771" y="1056432"/>
                  <a:pt x="8580557" y="1044575"/>
                </a:cubicBezTo>
                <a:cubicBezTo>
                  <a:pt x="8216343" y="1032719"/>
                  <a:pt x="8322337" y="1038374"/>
                  <a:pt x="8248450" y="1044575"/>
                </a:cubicBezTo>
                <a:cubicBezTo>
                  <a:pt x="8174563" y="1050776"/>
                  <a:pt x="7640673" y="1077667"/>
                  <a:pt x="7455460" y="1044575"/>
                </a:cubicBezTo>
                <a:cubicBezTo>
                  <a:pt x="7270247" y="1011484"/>
                  <a:pt x="6923136" y="1070934"/>
                  <a:pt x="6662470" y="1044575"/>
                </a:cubicBezTo>
                <a:cubicBezTo>
                  <a:pt x="6401804" y="1018217"/>
                  <a:pt x="6318584" y="1032625"/>
                  <a:pt x="6215143" y="1044575"/>
                </a:cubicBezTo>
                <a:cubicBezTo>
                  <a:pt x="6111702" y="1056525"/>
                  <a:pt x="5880565" y="1032662"/>
                  <a:pt x="5652594" y="1044575"/>
                </a:cubicBezTo>
                <a:cubicBezTo>
                  <a:pt x="5424623" y="1056488"/>
                  <a:pt x="5398936" y="1045077"/>
                  <a:pt x="5205267" y="1044575"/>
                </a:cubicBezTo>
                <a:cubicBezTo>
                  <a:pt x="5011598" y="1044073"/>
                  <a:pt x="4701369" y="1042501"/>
                  <a:pt x="4412277" y="1044575"/>
                </a:cubicBezTo>
                <a:cubicBezTo>
                  <a:pt x="4123185" y="1046650"/>
                  <a:pt x="3906715" y="1044216"/>
                  <a:pt x="3734508" y="1044575"/>
                </a:cubicBezTo>
                <a:cubicBezTo>
                  <a:pt x="3562301" y="1044934"/>
                  <a:pt x="3400018" y="1025123"/>
                  <a:pt x="3287180" y="1044575"/>
                </a:cubicBezTo>
                <a:cubicBezTo>
                  <a:pt x="3174342" y="1064027"/>
                  <a:pt x="2945249" y="1064885"/>
                  <a:pt x="2609411" y="1044575"/>
                </a:cubicBezTo>
                <a:cubicBezTo>
                  <a:pt x="2273573" y="1024265"/>
                  <a:pt x="2040553" y="1083442"/>
                  <a:pt x="1816421" y="1044575"/>
                </a:cubicBezTo>
                <a:cubicBezTo>
                  <a:pt x="1592289" y="1005709"/>
                  <a:pt x="1411517" y="1040031"/>
                  <a:pt x="1023431" y="1044575"/>
                </a:cubicBezTo>
                <a:cubicBezTo>
                  <a:pt x="635345" y="1049120"/>
                  <a:pt x="329377" y="1078658"/>
                  <a:pt x="0" y="1044575"/>
                </a:cubicBezTo>
                <a:cubicBezTo>
                  <a:pt x="-4385" y="889622"/>
                  <a:pt x="-1841" y="676233"/>
                  <a:pt x="0" y="501396"/>
                </a:cubicBezTo>
                <a:cubicBezTo>
                  <a:pt x="1841" y="326559"/>
                  <a:pt x="20262" y="188900"/>
                  <a:pt x="0" y="0"/>
                </a:cubicBezTo>
                <a:close/>
              </a:path>
              <a:path w="11522075" h="1044575" stroke="0" extrusionOk="0">
                <a:moveTo>
                  <a:pt x="0" y="0"/>
                </a:moveTo>
                <a:cubicBezTo>
                  <a:pt x="267444" y="-16711"/>
                  <a:pt x="719499" y="-615"/>
                  <a:pt x="908211" y="0"/>
                </a:cubicBezTo>
                <a:cubicBezTo>
                  <a:pt x="1096923" y="615"/>
                  <a:pt x="1470185" y="-31870"/>
                  <a:pt x="1816421" y="0"/>
                </a:cubicBezTo>
                <a:cubicBezTo>
                  <a:pt x="2162657" y="31870"/>
                  <a:pt x="2110517" y="-12581"/>
                  <a:pt x="2263749" y="0"/>
                </a:cubicBezTo>
                <a:cubicBezTo>
                  <a:pt x="2416981" y="12581"/>
                  <a:pt x="2576780" y="513"/>
                  <a:pt x="2711076" y="0"/>
                </a:cubicBezTo>
                <a:cubicBezTo>
                  <a:pt x="2845372" y="-513"/>
                  <a:pt x="3286920" y="-28071"/>
                  <a:pt x="3504066" y="0"/>
                </a:cubicBezTo>
                <a:cubicBezTo>
                  <a:pt x="3721212" y="28071"/>
                  <a:pt x="3695793" y="5780"/>
                  <a:pt x="3836173" y="0"/>
                </a:cubicBezTo>
                <a:cubicBezTo>
                  <a:pt x="3976553" y="-5780"/>
                  <a:pt x="4047944" y="6913"/>
                  <a:pt x="4168280" y="0"/>
                </a:cubicBezTo>
                <a:cubicBezTo>
                  <a:pt x="4288616" y="-6913"/>
                  <a:pt x="4672951" y="38989"/>
                  <a:pt x="4961270" y="0"/>
                </a:cubicBezTo>
                <a:cubicBezTo>
                  <a:pt x="5249589" y="-38989"/>
                  <a:pt x="5286091" y="-6041"/>
                  <a:pt x="5523818" y="0"/>
                </a:cubicBezTo>
                <a:cubicBezTo>
                  <a:pt x="5761545" y="6041"/>
                  <a:pt x="5821153" y="9004"/>
                  <a:pt x="6086367" y="0"/>
                </a:cubicBezTo>
                <a:cubicBezTo>
                  <a:pt x="6351581" y="-9004"/>
                  <a:pt x="6379097" y="13203"/>
                  <a:pt x="6533694" y="0"/>
                </a:cubicBezTo>
                <a:cubicBezTo>
                  <a:pt x="6688291" y="-13203"/>
                  <a:pt x="6825215" y="-561"/>
                  <a:pt x="6981022" y="0"/>
                </a:cubicBezTo>
                <a:cubicBezTo>
                  <a:pt x="7136829" y="561"/>
                  <a:pt x="7467666" y="-8105"/>
                  <a:pt x="7658791" y="0"/>
                </a:cubicBezTo>
                <a:cubicBezTo>
                  <a:pt x="7849916" y="8105"/>
                  <a:pt x="8184613" y="-29295"/>
                  <a:pt x="8336560" y="0"/>
                </a:cubicBezTo>
                <a:cubicBezTo>
                  <a:pt x="8488507" y="29295"/>
                  <a:pt x="8687290" y="-19056"/>
                  <a:pt x="8783888" y="0"/>
                </a:cubicBezTo>
                <a:cubicBezTo>
                  <a:pt x="8880486" y="19056"/>
                  <a:pt x="9010093" y="-3260"/>
                  <a:pt x="9115995" y="0"/>
                </a:cubicBezTo>
                <a:cubicBezTo>
                  <a:pt x="9221897" y="3260"/>
                  <a:pt x="9431971" y="7123"/>
                  <a:pt x="9563322" y="0"/>
                </a:cubicBezTo>
                <a:cubicBezTo>
                  <a:pt x="9694673" y="-7123"/>
                  <a:pt x="10255892" y="20055"/>
                  <a:pt x="10471533" y="0"/>
                </a:cubicBezTo>
                <a:cubicBezTo>
                  <a:pt x="10687174" y="-20055"/>
                  <a:pt x="11152848" y="-35038"/>
                  <a:pt x="11522075" y="0"/>
                </a:cubicBezTo>
                <a:cubicBezTo>
                  <a:pt x="11532055" y="237356"/>
                  <a:pt x="11541006" y="364002"/>
                  <a:pt x="11522075" y="490950"/>
                </a:cubicBezTo>
                <a:cubicBezTo>
                  <a:pt x="11503145" y="617898"/>
                  <a:pt x="11496787" y="788329"/>
                  <a:pt x="11522075" y="1044575"/>
                </a:cubicBezTo>
                <a:cubicBezTo>
                  <a:pt x="11247356" y="1051957"/>
                  <a:pt x="11158332" y="1062493"/>
                  <a:pt x="10844306" y="1044575"/>
                </a:cubicBezTo>
                <a:cubicBezTo>
                  <a:pt x="10530280" y="1026657"/>
                  <a:pt x="10607284" y="1060322"/>
                  <a:pt x="10512199" y="1044575"/>
                </a:cubicBezTo>
                <a:cubicBezTo>
                  <a:pt x="10417114" y="1028828"/>
                  <a:pt x="10020996" y="1046275"/>
                  <a:pt x="9719209" y="1044575"/>
                </a:cubicBezTo>
                <a:cubicBezTo>
                  <a:pt x="9417422" y="1042876"/>
                  <a:pt x="9462726" y="1049504"/>
                  <a:pt x="9387102" y="1044575"/>
                </a:cubicBezTo>
                <a:cubicBezTo>
                  <a:pt x="9311478" y="1039646"/>
                  <a:pt x="9174782" y="1028271"/>
                  <a:pt x="9054995" y="1044575"/>
                </a:cubicBezTo>
                <a:cubicBezTo>
                  <a:pt x="8935208" y="1060879"/>
                  <a:pt x="8460787" y="1088252"/>
                  <a:pt x="8146785" y="1044575"/>
                </a:cubicBezTo>
                <a:cubicBezTo>
                  <a:pt x="7832783" y="1000899"/>
                  <a:pt x="7800711" y="1029045"/>
                  <a:pt x="7699457" y="1044575"/>
                </a:cubicBezTo>
                <a:cubicBezTo>
                  <a:pt x="7598203" y="1060105"/>
                  <a:pt x="7178798" y="1038099"/>
                  <a:pt x="7021688" y="1044575"/>
                </a:cubicBezTo>
                <a:cubicBezTo>
                  <a:pt x="6864578" y="1051051"/>
                  <a:pt x="6438257" y="1057861"/>
                  <a:pt x="6228698" y="1044575"/>
                </a:cubicBezTo>
                <a:cubicBezTo>
                  <a:pt x="6019139" y="1031290"/>
                  <a:pt x="5884499" y="1072575"/>
                  <a:pt x="5550929" y="1044575"/>
                </a:cubicBezTo>
                <a:cubicBezTo>
                  <a:pt x="5217359" y="1016575"/>
                  <a:pt x="4946425" y="1018616"/>
                  <a:pt x="4757939" y="1044575"/>
                </a:cubicBezTo>
                <a:cubicBezTo>
                  <a:pt x="4569453" y="1070535"/>
                  <a:pt x="4345245" y="1017846"/>
                  <a:pt x="4080170" y="1044575"/>
                </a:cubicBezTo>
                <a:cubicBezTo>
                  <a:pt x="3815095" y="1071304"/>
                  <a:pt x="3656846" y="1061001"/>
                  <a:pt x="3287180" y="1044575"/>
                </a:cubicBezTo>
                <a:cubicBezTo>
                  <a:pt x="2917514" y="1028150"/>
                  <a:pt x="2570334" y="1003746"/>
                  <a:pt x="2378970" y="1044575"/>
                </a:cubicBezTo>
                <a:cubicBezTo>
                  <a:pt x="2187606" y="1085405"/>
                  <a:pt x="1925068" y="1060240"/>
                  <a:pt x="1701200" y="1044575"/>
                </a:cubicBezTo>
                <a:cubicBezTo>
                  <a:pt x="1477332" y="1028911"/>
                  <a:pt x="1367492" y="1052492"/>
                  <a:pt x="1138652" y="1044575"/>
                </a:cubicBezTo>
                <a:cubicBezTo>
                  <a:pt x="909812" y="1036658"/>
                  <a:pt x="415983" y="1084552"/>
                  <a:pt x="0" y="1044575"/>
                </a:cubicBezTo>
                <a:cubicBezTo>
                  <a:pt x="-1193" y="794217"/>
                  <a:pt x="14799" y="709839"/>
                  <a:pt x="0" y="511842"/>
                </a:cubicBezTo>
                <a:cubicBezTo>
                  <a:pt x="-14799" y="313845"/>
                  <a:pt x="14571" y="241603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4281B6B-3264-B474-40A9-F88E94600246}"/>
              </a:ext>
            </a:extLst>
          </p:cNvPr>
          <p:cNvSpPr/>
          <p:nvPr userDrawn="1"/>
        </p:nvSpPr>
        <p:spPr>
          <a:xfrm>
            <a:off x="334961" y="1628775"/>
            <a:ext cx="5634037" cy="4313930"/>
          </a:xfrm>
          <a:custGeom>
            <a:avLst/>
            <a:gdLst>
              <a:gd name="csX0" fmla="*/ 0 w 5634037"/>
              <a:gd name="csY0" fmla="*/ 0 h 4313930"/>
              <a:gd name="csX1" fmla="*/ 682344 w 5634037"/>
              <a:gd name="csY1" fmla="*/ 0 h 4313930"/>
              <a:gd name="csX2" fmla="*/ 1421029 w 5634037"/>
              <a:gd name="csY2" fmla="*/ 0 h 4313930"/>
              <a:gd name="csX3" fmla="*/ 2047033 w 5634037"/>
              <a:gd name="csY3" fmla="*/ 0 h 4313930"/>
              <a:gd name="csX4" fmla="*/ 2785718 w 5634037"/>
              <a:gd name="csY4" fmla="*/ 0 h 4313930"/>
              <a:gd name="csX5" fmla="*/ 3524403 w 5634037"/>
              <a:gd name="csY5" fmla="*/ 0 h 4313930"/>
              <a:gd name="csX6" fmla="*/ 3981386 w 5634037"/>
              <a:gd name="csY6" fmla="*/ 0 h 4313930"/>
              <a:gd name="csX7" fmla="*/ 4551050 w 5634037"/>
              <a:gd name="csY7" fmla="*/ 0 h 4313930"/>
              <a:gd name="csX8" fmla="*/ 5634037 w 5634037"/>
              <a:gd name="csY8" fmla="*/ 0 h 4313930"/>
              <a:gd name="csX9" fmla="*/ 5634037 w 5634037"/>
              <a:gd name="csY9" fmla="*/ 702554 h 4313930"/>
              <a:gd name="csX10" fmla="*/ 5634037 w 5634037"/>
              <a:gd name="csY10" fmla="*/ 1275691 h 4313930"/>
              <a:gd name="csX11" fmla="*/ 5634037 w 5634037"/>
              <a:gd name="csY11" fmla="*/ 1978245 h 4313930"/>
              <a:gd name="csX12" fmla="*/ 5634037 w 5634037"/>
              <a:gd name="csY12" fmla="*/ 2637660 h 4313930"/>
              <a:gd name="csX13" fmla="*/ 5634037 w 5634037"/>
              <a:gd name="csY13" fmla="*/ 3210796 h 4313930"/>
              <a:gd name="csX14" fmla="*/ 5634037 w 5634037"/>
              <a:gd name="csY14" fmla="*/ 4313930 h 4313930"/>
              <a:gd name="csX15" fmla="*/ 5064373 w 5634037"/>
              <a:gd name="csY15" fmla="*/ 4313930 h 4313930"/>
              <a:gd name="csX16" fmla="*/ 4438369 w 5634037"/>
              <a:gd name="csY16" fmla="*/ 4313930 h 4313930"/>
              <a:gd name="csX17" fmla="*/ 3925046 w 5634037"/>
              <a:gd name="csY17" fmla="*/ 4313930 h 4313930"/>
              <a:gd name="csX18" fmla="*/ 3355382 w 5634037"/>
              <a:gd name="csY18" fmla="*/ 4313930 h 4313930"/>
              <a:gd name="csX19" fmla="*/ 2898399 w 5634037"/>
              <a:gd name="csY19" fmla="*/ 4313930 h 4313930"/>
              <a:gd name="csX20" fmla="*/ 2385076 w 5634037"/>
              <a:gd name="csY20" fmla="*/ 4313930 h 4313930"/>
              <a:gd name="csX21" fmla="*/ 1646391 w 5634037"/>
              <a:gd name="csY21" fmla="*/ 4313930 h 4313930"/>
              <a:gd name="csX22" fmla="*/ 1020387 w 5634037"/>
              <a:gd name="csY22" fmla="*/ 4313930 h 4313930"/>
              <a:gd name="csX23" fmla="*/ 0 w 5634037"/>
              <a:gd name="csY23" fmla="*/ 4313930 h 4313930"/>
              <a:gd name="csX24" fmla="*/ 0 w 5634037"/>
              <a:gd name="csY24" fmla="*/ 3827072 h 4313930"/>
              <a:gd name="csX25" fmla="*/ 0 w 5634037"/>
              <a:gd name="csY25" fmla="*/ 3210796 h 4313930"/>
              <a:gd name="csX26" fmla="*/ 0 w 5634037"/>
              <a:gd name="csY26" fmla="*/ 2680799 h 4313930"/>
              <a:gd name="csX27" fmla="*/ 0 w 5634037"/>
              <a:gd name="csY27" fmla="*/ 1978245 h 4313930"/>
              <a:gd name="csX28" fmla="*/ 0 w 5634037"/>
              <a:gd name="csY28" fmla="*/ 1491387 h 4313930"/>
              <a:gd name="csX29" fmla="*/ 0 w 5634037"/>
              <a:gd name="csY29" fmla="*/ 1004529 h 4313930"/>
              <a:gd name="csX30" fmla="*/ 0 w 5634037"/>
              <a:gd name="csY30" fmla="*/ 0 h 43139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5634037" h="4313930" fill="none" extrusionOk="0">
                <a:moveTo>
                  <a:pt x="0" y="0"/>
                </a:moveTo>
                <a:cubicBezTo>
                  <a:pt x="137665" y="32747"/>
                  <a:pt x="466703" y="4573"/>
                  <a:pt x="682344" y="0"/>
                </a:cubicBezTo>
                <a:cubicBezTo>
                  <a:pt x="897985" y="-4573"/>
                  <a:pt x="1144398" y="26601"/>
                  <a:pt x="1421029" y="0"/>
                </a:cubicBezTo>
                <a:cubicBezTo>
                  <a:pt x="1697661" y="-26601"/>
                  <a:pt x="1916433" y="4538"/>
                  <a:pt x="2047033" y="0"/>
                </a:cubicBezTo>
                <a:cubicBezTo>
                  <a:pt x="2177633" y="-4538"/>
                  <a:pt x="2600129" y="35288"/>
                  <a:pt x="2785718" y="0"/>
                </a:cubicBezTo>
                <a:cubicBezTo>
                  <a:pt x="2971307" y="-35288"/>
                  <a:pt x="3204057" y="14812"/>
                  <a:pt x="3524403" y="0"/>
                </a:cubicBezTo>
                <a:cubicBezTo>
                  <a:pt x="3844750" y="-14812"/>
                  <a:pt x="3781105" y="5123"/>
                  <a:pt x="3981386" y="0"/>
                </a:cubicBezTo>
                <a:cubicBezTo>
                  <a:pt x="4181667" y="-5123"/>
                  <a:pt x="4353682" y="-21703"/>
                  <a:pt x="4551050" y="0"/>
                </a:cubicBezTo>
                <a:cubicBezTo>
                  <a:pt x="4748418" y="21703"/>
                  <a:pt x="5159742" y="-44860"/>
                  <a:pt x="5634037" y="0"/>
                </a:cubicBezTo>
                <a:cubicBezTo>
                  <a:pt x="5666898" y="211167"/>
                  <a:pt x="5654431" y="493150"/>
                  <a:pt x="5634037" y="702554"/>
                </a:cubicBezTo>
                <a:cubicBezTo>
                  <a:pt x="5613643" y="911958"/>
                  <a:pt x="5611085" y="1138287"/>
                  <a:pt x="5634037" y="1275691"/>
                </a:cubicBezTo>
                <a:cubicBezTo>
                  <a:pt x="5656989" y="1413095"/>
                  <a:pt x="5663651" y="1777732"/>
                  <a:pt x="5634037" y="1978245"/>
                </a:cubicBezTo>
                <a:cubicBezTo>
                  <a:pt x="5604423" y="2178758"/>
                  <a:pt x="5658886" y="2355411"/>
                  <a:pt x="5634037" y="2637660"/>
                </a:cubicBezTo>
                <a:cubicBezTo>
                  <a:pt x="5609188" y="2919909"/>
                  <a:pt x="5611411" y="3057667"/>
                  <a:pt x="5634037" y="3210796"/>
                </a:cubicBezTo>
                <a:cubicBezTo>
                  <a:pt x="5656663" y="3363925"/>
                  <a:pt x="5606182" y="3987279"/>
                  <a:pt x="5634037" y="4313930"/>
                </a:cubicBezTo>
                <a:cubicBezTo>
                  <a:pt x="5364032" y="4316679"/>
                  <a:pt x="5188108" y="4327115"/>
                  <a:pt x="5064373" y="4313930"/>
                </a:cubicBezTo>
                <a:cubicBezTo>
                  <a:pt x="4940638" y="4300745"/>
                  <a:pt x="4617271" y="4323078"/>
                  <a:pt x="4438369" y="4313930"/>
                </a:cubicBezTo>
                <a:cubicBezTo>
                  <a:pt x="4259467" y="4304782"/>
                  <a:pt x="4146205" y="4314650"/>
                  <a:pt x="3925046" y="4313930"/>
                </a:cubicBezTo>
                <a:cubicBezTo>
                  <a:pt x="3703887" y="4313210"/>
                  <a:pt x="3546418" y="4286151"/>
                  <a:pt x="3355382" y="4313930"/>
                </a:cubicBezTo>
                <a:cubicBezTo>
                  <a:pt x="3164346" y="4341709"/>
                  <a:pt x="3080847" y="4334782"/>
                  <a:pt x="2898399" y="4313930"/>
                </a:cubicBezTo>
                <a:cubicBezTo>
                  <a:pt x="2715951" y="4293078"/>
                  <a:pt x="2588076" y="4294299"/>
                  <a:pt x="2385076" y="4313930"/>
                </a:cubicBezTo>
                <a:cubicBezTo>
                  <a:pt x="2182076" y="4333561"/>
                  <a:pt x="1796718" y="4321229"/>
                  <a:pt x="1646391" y="4313930"/>
                </a:cubicBezTo>
                <a:cubicBezTo>
                  <a:pt x="1496064" y="4306631"/>
                  <a:pt x="1212685" y="4310221"/>
                  <a:pt x="1020387" y="4313930"/>
                </a:cubicBezTo>
                <a:cubicBezTo>
                  <a:pt x="828089" y="4317639"/>
                  <a:pt x="276851" y="4361261"/>
                  <a:pt x="0" y="4313930"/>
                </a:cubicBezTo>
                <a:cubicBezTo>
                  <a:pt x="6937" y="4131779"/>
                  <a:pt x="-22345" y="3932473"/>
                  <a:pt x="0" y="3827072"/>
                </a:cubicBezTo>
                <a:cubicBezTo>
                  <a:pt x="22345" y="3721671"/>
                  <a:pt x="-20251" y="3518190"/>
                  <a:pt x="0" y="3210796"/>
                </a:cubicBezTo>
                <a:cubicBezTo>
                  <a:pt x="20251" y="2903402"/>
                  <a:pt x="-5206" y="2814710"/>
                  <a:pt x="0" y="2680799"/>
                </a:cubicBezTo>
                <a:cubicBezTo>
                  <a:pt x="5206" y="2546888"/>
                  <a:pt x="8410" y="2157105"/>
                  <a:pt x="0" y="1978245"/>
                </a:cubicBezTo>
                <a:cubicBezTo>
                  <a:pt x="-8410" y="1799385"/>
                  <a:pt x="9775" y="1716748"/>
                  <a:pt x="0" y="1491387"/>
                </a:cubicBezTo>
                <a:cubicBezTo>
                  <a:pt x="-9775" y="1266026"/>
                  <a:pt x="12869" y="1243380"/>
                  <a:pt x="0" y="1004529"/>
                </a:cubicBezTo>
                <a:cubicBezTo>
                  <a:pt x="-12869" y="765678"/>
                  <a:pt x="-11265" y="342984"/>
                  <a:pt x="0" y="0"/>
                </a:cubicBezTo>
                <a:close/>
              </a:path>
              <a:path w="5634037" h="4313930" stroke="0" extrusionOk="0">
                <a:moveTo>
                  <a:pt x="0" y="0"/>
                </a:moveTo>
                <a:cubicBezTo>
                  <a:pt x="289255" y="1061"/>
                  <a:pt x="509927" y="18663"/>
                  <a:pt x="738685" y="0"/>
                </a:cubicBezTo>
                <a:cubicBezTo>
                  <a:pt x="967444" y="-18663"/>
                  <a:pt x="1196081" y="-35043"/>
                  <a:pt x="1477370" y="0"/>
                </a:cubicBezTo>
                <a:cubicBezTo>
                  <a:pt x="1758660" y="35043"/>
                  <a:pt x="1832447" y="-11972"/>
                  <a:pt x="1990693" y="0"/>
                </a:cubicBezTo>
                <a:cubicBezTo>
                  <a:pt x="2148939" y="11972"/>
                  <a:pt x="2381959" y="24514"/>
                  <a:pt x="2504016" y="0"/>
                </a:cubicBezTo>
                <a:cubicBezTo>
                  <a:pt x="2626073" y="-24514"/>
                  <a:pt x="2964243" y="19707"/>
                  <a:pt x="3186361" y="0"/>
                </a:cubicBezTo>
                <a:cubicBezTo>
                  <a:pt x="3408480" y="-19707"/>
                  <a:pt x="3545358" y="7082"/>
                  <a:pt x="3643344" y="0"/>
                </a:cubicBezTo>
                <a:cubicBezTo>
                  <a:pt x="3741330" y="-7082"/>
                  <a:pt x="3978769" y="-15982"/>
                  <a:pt x="4100327" y="0"/>
                </a:cubicBezTo>
                <a:cubicBezTo>
                  <a:pt x="4221885" y="15982"/>
                  <a:pt x="4586061" y="-32624"/>
                  <a:pt x="4782671" y="0"/>
                </a:cubicBezTo>
                <a:cubicBezTo>
                  <a:pt x="4979281" y="32624"/>
                  <a:pt x="5431957" y="-28310"/>
                  <a:pt x="5634037" y="0"/>
                </a:cubicBezTo>
                <a:cubicBezTo>
                  <a:pt x="5611756" y="163998"/>
                  <a:pt x="5641321" y="354623"/>
                  <a:pt x="5634037" y="573136"/>
                </a:cubicBezTo>
                <a:cubicBezTo>
                  <a:pt x="5626753" y="791649"/>
                  <a:pt x="5640659" y="991777"/>
                  <a:pt x="5634037" y="1189412"/>
                </a:cubicBezTo>
                <a:cubicBezTo>
                  <a:pt x="5627415" y="1387047"/>
                  <a:pt x="5650872" y="1665191"/>
                  <a:pt x="5634037" y="1891966"/>
                </a:cubicBezTo>
                <a:cubicBezTo>
                  <a:pt x="5617202" y="2118741"/>
                  <a:pt x="5656575" y="2345955"/>
                  <a:pt x="5634037" y="2508242"/>
                </a:cubicBezTo>
                <a:cubicBezTo>
                  <a:pt x="5611499" y="2670529"/>
                  <a:pt x="5607829" y="2840571"/>
                  <a:pt x="5634037" y="3081379"/>
                </a:cubicBezTo>
                <a:cubicBezTo>
                  <a:pt x="5660245" y="3322187"/>
                  <a:pt x="5621205" y="3410063"/>
                  <a:pt x="5634037" y="3611376"/>
                </a:cubicBezTo>
                <a:cubicBezTo>
                  <a:pt x="5646869" y="3812689"/>
                  <a:pt x="5634364" y="4034908"/>
                  <a:pt x="5634037" y="4313930"/>
                </a:cubicBezTo>
                <a:cubicBezTo>
                  <a:pt x="5500874" y="4314940"/>
                  <a:pt x="5269898" y="4312950"/>
                  <a:pt x="5120714" y="4313930"/>
                </a:cubicBezTo>
                <a:cubicBezTo>
                  <a:pt x="4971530" y="4314910"/>
                  <a:pt x="4564205" y="4334834"/>
                  <a:pt x="4382029" y="4313930"/>
                </a:cubicBezTo>
                <a:cubicBezTo>
                  <a:pt x="4199853" y="4293026"/>
                  <a:pt x="4003837" y="4283819"/>
                  <a:pt x="3699684" y="4313930"/>
                </a:cubicBezTo>
                <a:cubicBezTo>
                  <a:pt x="3395531" y="4344041"/>
                  <a:pt x="3385685" y="4321255"/>
                  <a:pt x="3186361" y="4313930"/>
                </a:cubicBezTo>
                <a:cubicBezTo>
                  <a:pt x="2987037" y="4306605"/>
                  <a:pt x="2902670" y="4311447"/>
                  <a:pt x="2729378" y="4313930"/>
                </a:cubicBezTo>
                <a:cubicBezTo>
                  <a:pt x="2556086" y="4316413"/>
                  <a:pt x="2289636" y="4333604"/>
                  <a:pt x="2103374" y="4313930"/>
                </a:cubicBezTo>
                <a:cubicBezTo>
                  <a:pt x="1917112" y="4294256"/>
                  <a:pt x="1857238" y="4293395"/>
                  <a:pt x="1646391" y="4313930"/>
                </a:cubicBezTo>
                <a:cubicBezTo>
                  <a:pt x="1435544" y="4334465"/>
                  <a:pt x="1144664" y="4291828"/>
                  <a:pt x="964046" y="4313930"/>
                </a:cubicBezTo>
                <a:cubicBezTo>
                  <a:pt x="783429" y="4336032"/>
                  <a:pt x="207513" y="4278019"/>
                  <a:pt x="0" y="4313930"/>
                </a:cubicBezTo>
                <a:cubicBezTo>
                  <a:pt x="21455" y="4200820"/>
                  <a:pt x="-18049" y="3987435"/>
                  <a:pt x="0" y="3827072"/>
                </a:cubicBezTo>
                <a:cubicBezTo>
                  <a:pt x="18049" y="3666709"/>
                  <a:pt x="-25028" y="3414346"/>
                  <a:pt x="0" y="3253936"/>
                </a:cubicBezTo>
                <a:cubicBezTo>
                  <a:pt x="25028" y="3093526"/>
                  <a:pt x="-25890" y="2933165"/>
                  <a:pt x="0" y="2723939"/>
                </a:cubicBezTo>
                <a:cubicBezTo>
                  <a:pt x="25890" y="2514713"/>
                  <a:pt x="-17338" y="2360104"/>
                  <a:pt x="0" y="2193942"/>
                </a:cubicBezTo>
                <a:cubicBezTo>
                  <a:pt x="17338" y="2027780"/>
                  <a:pt x="-17375" y="1877213"/>
                  <a:pt x="0" y="1707084"/>
                </a:cubicBezTo>
                <a:cubicBezTo>
                  <a:pt x="17375" y="1536955"/>
                  <a:pt x="-12332" y="1315601"/>
                  <a:pt x="0" y="1177087"/>
                </a:cubicBezTo>
                <a:cubicBezTo>
                  <a:pt x="12332" y="1038573"/>
                  <a:pt x="18885" y="802863"/>
                  <a:pt x="0" y="603950"/>
                </a:cubicBezTo>
                <a:cubicBezTo>
                  <a:pt x="-18885" y="405037"/>
                  <a:pt x="22737" y="260543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880" y="1736726"/>
            <a:ext cx="5451162" cy="413331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3959" y="1736725"/>
            <a:ext cx="5451161" cy="4133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5CCDDE7-222A-B3BD-8E0C-FC174C125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6089798"/>
            <a:ext cx="1170000" cy="7723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75A7B0-5CCB-D92E-0003-4709908F4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6" y="6110118"/>
            <a:ext cx="10214090" cy="61644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CF35A7-0859-0C6A-0DC6-B587A487A295}"/>
              </a:ext>
            </a:extLst>
          </p:cNvPr>
          <p:cNvSpPr txBox="1"/>
          <p:nvPr userDrawn="1"/>
        </p:nvSpPr>
        <p:spPr>
          <a:xfrm>
            <a:off x="2870835" y="6963459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25937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Baum, Personen enthält.&#10;&#10;Automatisch generierte Beschreibung">
            <a:extLst>
              <a:ext uri="{FF2B5EF4-FFF2-40B4-BE49-F238E27FC236}">
                <a16:creationId xmlns:a16="http://schemas.microsoft.com/office/drawing/2014/main" id="{2BB62E74-4648-A1E8-079F-BC7F610A4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" r="343" b="6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5CCDDE7-222A-B3BD-8E0C-FC174C125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094966"/>
            <a:ext cx="1170000" cy="77233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71E35FC-57ED-2A6C-99D1-38CF3A24198B}"/>
              </a:ext>
            </a:extLst>
          </p:cNvPr>
          <p:cNvSpPr/>
          <p:nvPr userDrawn="1"/>
        </p:nvSpPr>
        <p:spPr>
          <a:xfrm>
            <a:off x="-114300" y="1628775"/>
            <a:ext cx="7650163" cy="1800225"/>
          </a:xfrm>
          <a:custGeom>
            <a:avLst/>
            <a:gdLst>
              <a:gd name="csX0" fmla="*/ 0 w 7650163"/>
              <a:gd name="csY0" fmla="*/ 0 h 1800225"/>
              <a:gd name="csX1" fmla="*/ 542466 w 7650163"/>
              <a:gd name="csY1" fmla="*/ 0 h 1800225"/>
              <a:gd name="csX2" fmla="*/ 1314437 w 7650163"/>
              <a:gd name="csY2" fmla="*/ 0 h 1800225"/>
              <a:gd name="csX3" fmla="*/ 2162910 w 7650163"/>
              <a:gd name="csY3" fmla="*/ 0 h 1800225"/>
              <a:gd name="csX4" fmla="*/ 3011382 w 7650163"/>
              <a:gd name="csY4" fmla="*/ 0 h 1800225"/>
              <a:gd name="csX5" fmla="*/ 3859855 w 7650163"/>
              <a:gd name="csY5" fmla="*/ 0 h 1800225"/>
              <a:gd name="csX6" fmla="*/ 4555324 w 7650163"/>
              <a:gd name="csY6" fmla="*/ 0 h 1800225"/>
              <a:gd name="csX7" fmla="*/ 5403797 w 7650163"/>
              <a:gd name="csY7" fmla="*/ 0 h 1800225"/>
              <a:gd name="csX8" fmla="*/ 6252270 w 7650163"/>
              <a:gd name="csY8" fmla="*/ 0 h 1800225"/>
              <a:gd name="csX9" fmla="*/ 6718234 w 7650163"/>
              <a:gd name="csY9" fmla="*/ 0 h 1800225"/>
              <a:gd name="csX10" fmla="*/ 7650163 w 7650163"/>
              <a:gd name="csY10" fmla="*/ 0 h 1800225"/>
              <a:gd name="csX11" fmla="*/ 7650163 w 7650163"/>
              <a:gd name="csY11" fmla="*/ 582073 h 1800225"/>
              <a:gd name="csX12" fmla="*/ 7650163 w 7650163"/>
              <a:gd name="csY12" fmla="*/ 1146143 h 1800225"/>
              <a:gd name="csX13" fmla="*/ 7650163 w 7650163"/>
              <a:gd name="csY13" fmla="*/ 1800225 h 1800225"/>
              <a:gd name="csX14" fmla="*/ 6801690 w 7650163"/>
              <a:gd name="csY14" fmla="*/ 1800225 h 1800225"/>
              <a:gd name="csX15" fmla="*/ 6259224 w 7650163"/>
              <a:gd name="csY15" fmla="*/ 1800225 h 1800225"/>
              <a:gd name="csX16" fmla="*/ 5487253 w 7650163"/>
              <a:gd name="csY16" fmla="*/ 1800225 h 1800225"/>
              <a:gd name="csX17" fmla="*/ 4791784 w 7650163"/>
              <a:gd name="csY17" fmla="*/ 1800225 h 1800225"/>
              <a:gd name="csX18" fmla="*/ 4249318 w 7650163"/>
              <a:gd name="csY18" fmla="*/ 1800225 h 1800225"/>
              <a:gd name="csX19" fmla="*/ 3553848 w 7650163"/>
              <a:gd name="csY19" fmla="*/ 1800225 h 1800225"/>
              <a:gd name="csX20" fmla="*/ 3011382 w 7650163"/>
              <a:gd name="csY20" fmla="*/ 1800225 h 1800225"/>
              <a:gd name="csX21" fmla="*/ 2392415 w 7650163"/>
              <a:gd name="csY21" fmla="*/ 1800225 h 1800225"/>
              <a:gd name="csX22" fmla="*/ 1926450 w 7650163"/>
              <a:gd name="csY22" fmla="*/ 1800225 h 1800225"/>
              <a:gd name="csX23" fmla="*/ 1383984 w 7650163"/>
              <a:gd name="csY23" fmla="*/ 1800225 h 1800225"/>
              <a:gd name="csX24" fmla="*/ 0 w 7650163"/>
              <a:gd name="csY24" fmla="*/ 1800225 h 1800225"/>
              <a:gd name="csX25" fmla="*/ 0 w 7650163"/>
              <a:gd name="csY25" fmla="*/ 1200150 h 1800225"/>
              <a:gd name="csX26" fmla="*/ 0 w 7650163"/>
              <a:gd name="csY26" fmla="*/ 636080 h 1800225"/>
              <a:gd name="csX27" fmla="*/ 0 w 7650163"/>
              <a:gd name="csY27" fmla="*/ 0 h 18002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7650163" h="1800225" fill="none" extrusionOk="0">
                <a:moveTo>
                  <a:pt x="0" y="0"/>
                </a:moveTo>
                <a:cubicBezTo>
                  <a:pt x="236980" y="16184"/>
                  <a:pt x="374730" y="1179"/>
                  <a:pt x="542466" y="0"/>
                </a:cubicBezTo>
                <a:cubicBezTo>
                  <a:pt x="710202" y="-1179"/>
                  <a:pt x="1027599" y="35723"/>
                  <a:pt x="1314437" y="0"/>
                </a:cubicBezTo>
                <a:cubicBezTo>
                  <a:pt x="1601275" y="-35723"/>
                  <a:pt x="1891541" y="-29839"/>
                  <a:pt x="2162910" y="0"/>
                </a:cubicBezTo>
                <a:cubicBezTo>
                  <a:pt x="2434279" y="29839"/>
                  <a:pt x="2838116" y="37486"/>
                  <a:pt x="3011382" y="0"/>
                </a:cubicBezTo>
                <a:cubicBezTo>
                  <a:pt x="3184648" y="-37486"/>
                  <a:pt x="3636770" y="-37911"/>
                  <a:pt x="3859855" y="0"/>
                </a:cubicBezTo>
                <a:cubicBezTo>
                  <a:pt x="4082940" y="37911"/>
                  <a:pt x="4208983" y="24968"/>
                  <a:pt x="4555324" y="0"/>
                </a:cubicBezTo>
                <a:cubicBezTo>
                  <a:pt x="4901665" y="-24968"/>
                  <a:pt x="5007400" y="-18356"/>
                  <a:pt x="5403797" y="0"/>
                </a:cubicBezTo>
                <a:cubicBezTo>
                  <a:pt x="5800194" y="18356"/>
                  <a:pt x="5872737" y="14081"/>
                  <a:pt x="6252270" y="0"/>
                </a:cubicBezTo>
                <a:cubicBezTo>
                  <a:pt x="6631803" y="-14081"/>
                  <a:pt x="6529796" y="10134"/>
                  <a:pt x="6718234" y="0"/>
                </a:cubicBezTo>
                <a:cubicBezTo>
                  <a:pt x="6906672" y="-10134"/>
                  <a:pt x="7252187" y="-33865"/>
                  <a:pt x="7650163" y="0"/>
                </a:cubicBezTo>
                <a:cubicBezTo>
                  <a:pt x="7659575" y="234796"/>
                  <a:pt x="7661844" y="308541"/>
                  <a:pt x="7650163" y="582073"/>
                </a:cubicBezTo>
                <a:cubicBezTo>
                  <a:pt x="7638482" y="855605"/>
                  <a:pt x="7639485" y="946081"/>
                  <a:pt x="7650163" y="1146143"/>
                </a:cubicBezTo>
                <a:cubicBezTo>
                  <a:pt x="7660842" y="1346205"/>
                  <a:pt x="7633169" y="1612751"/>
                  <a:pt x="7650163" y="1800225"/>
                </a:cubicBezTo>
                <a:cubicBezTo>
                  <a:pt x="7366833" y="1763592"/>
                  <a:pt x="7083623" y="1803883"/>
                  <a:pt x="6801690" y="1800225"/>
                </a:cubicBezTo>
                <a:cubicBezTo>
                  <a:pt x="6519757" y="1796567"/>
                  <a:pt x="6463334" y="1803717"/>
                  <a:pt x="6259224" y="1800225"/>
                </a:cubicBezTo>
                <a:cubicBezTo>
                  <a:pt x="6055114" y="1796733"/>
                  <a:pt x="5715908" y="1814965"/>
                  <a:pt x="5487253" y="1800225"/>
                </a:cubicBezTo>
                <a:cubicBezTo>
                  <a:pt x="5258598" y="1785485"/>
                  <a:pt x="5084012" y="1830422"/>
                  <a:pt x="4791784" y="1800225"/>
                </a:cubicBezTo>
                <a:cubicBezTo>
                  <a:pt x="4499556" y="1770028"/>
                  <a:pt x="4484667" y="1799405"/>
                  <a:pt x="4249318" y="1800225"/>
                </a:cubicBezTo>
                <a:cubicBezTo>
                  <a:pt x="4013969" y="1801045"/>
                  <a:pt x="3704753" y="1773919"/>
                  <a:pt x="3553848" y="1800225"/>
                </a:cubicBezTo>
                <a:cubicBezTo>
                  <a:pt x="3402943" y="1826532"/>
                  <a:pt x="3257784" y="1797038"/>
                  <a:pt x="3011382" y="1800225"/>
                </a:cubicBezTo>
                <a:cubicBezTo>
                  <a:pt x="2764980" y="1803412"/>
                  <a:pt x="2545893" y="1808406"/>
                  <a:pt x="2392415" y="1800225"/>
                </a:cubicBezTo>
                <a:cubicBezTo>
                  <a:pt x="2238937" y="1792044"/>
                  <a:pt x="2106624" y="1810746"/>
                  <a:pt x="1926450" y="1800225"/>
                </a:cubicBezTo>
                <a:cubicBezTo>
                  <a:pt x="1746276" y="1789704"/>
                  <a:pt x="1586859" y="1789182"/>
                  <a:pt x="1383984" y="1800225"/>
                </a:cubicBezTo>
                <a:cubicBezTo>
                  <a:pt x="1181109" y="1811268"/>
                  <a:pt x="630263" y="1854085"/>
                  <a:pt x="0" y="1800225"/>
                </a:cubicBezTo>
                <a:cubicBezTo>
                  <a:pt x="-5678" y="1672145"/>
                  <a:pt x="-545" y="1423039"/>
                  <a:pt x="0" y="1200150"/>
                </a:cubicBezTo>
                <a:cubicBezTo>
                  <a:pt x="545" y="977262"/>
                  <a:pt x="19793" y="843717"/>
                  <a:pt x="0" y="636080"/>
                </a:cubicBezTo>
                <a:cubicBezTo>
                  <a:pt x="-19793" y="428443"/>
                  <a:pt x="7218" y="266569"/>
                  <a:pt x="0" y="0"/>
                </a:cubicBezTo>
                <a:close/>
              </a:path>
              <a:path w="7650163" h="180022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80105" y="126727"/>
                  <a:pt x="7625904" y="376809"/>
                  <a:pt x="7650163" y="600075"/>
                </a:cubicBezTo>
                <a:cubicBezTo>
                  <a:pt x="7674422" y="823342"/>
                  <a:pt x="7645903" y="906303"/>
                  <a:pt x="7650163" y="1182148"/>
                </a:cubicBezTo>
                <a:cubicBezTo>
                  <a:pt x="7654423" y="1457993"/>
                  <a:pt x="7631377" y="1605272"/>
                  <a:pt x="7650163" y="1800225"/>
                </a:cubicBezTo>
                <a:cubicBezTo>
                  <a:pt x="7443666" y="1794851"/>
                  <a:pt x="7144866" y="1781868"/>
                  <a:pt x="6954694" y="1800225"/>
                </a:cubicBezTo>
                <a:cubicBezTo>
                  <a:pt x="6764522" y="1818582"/>
                  <a:pt x="6528112" y="1817159"/>
                  <a:pt x="6259224" y="1800225"/>
                </a:cubicBezTo>
                <a:cubicBezTo>
                  <a:pt x="5990336" y="1783292"/>
                  <a:pt x="5679797" y="1769773"/>
                  <a:pt x="5410752" y="1800225"/>
                </a:cubicBezTo>
                <a:cubicBezTo>
                  <a:pt x="5141707" y="1830677"/>
                  <a:pt x="4950661" y="1778480"/>
                  <a:pt x="4638781" y="1800225"/>
                </a:cubicBezTo>
                <a:cubicBezTo>
                  <a:pt x="4326901" y="1821970"/>
                  <a:pt x="4329059" y="1779737"/>
                  <a:pt x="4096315" y="1800225"/>
                </a:cubicBezTo>
                <a:cubicBezTo>
                  <a:pt x="3863571" y="1820713"/>
                  <a:pt x="3736708" y="1819684"/>
                  <a:pt x="3630350" y="1800225"/>
                </a:cubicBezTo>
                <a:cubicBezTo>
                  <a:pt x="3523992" y="1780766"/>
                  <a:pt x="3249591" y="1834881"/>
                  <a:pt x="2934881" y="1800225"/>
                </a:cubicBezTo>
                <a:cubicBezTo>
                  <a:pt x="2620171" y="1765569"/>
                  <a:pt x="2669810" y="1786211"/>
                  <a:pt x="2468916" y="1800225"/>
                </a:cubicBezTo>
                <a:cubicBezTo>
                  <a:pt x="2268023" y="1814239"/>
                  <a:pt x="1961862" y="1763264"/>
                  <a:pt x="1696945" y="1800225"/>
                </a:cubicBezTo>
                <a:cubicBezTo>
                  <a:pt x="1432028" y="1837186"/>
                  <a:pt x="1367970" y="1780294"/>
                  <a:pt x="1230981" y="1800225"/>
                </a:cubicBezTo>
                <a:cubicBezTo>
                  <a:pt x="1093992" y="1820156"/>
                  <a:pt x="884775" y="1810459"/>
                  <a:pt x="765016" y="1800225"/>
                </a:cubicBezTo>
                <a:cubicBezTo>
                  <a:pt x="645257" y="1789991"/>
                  <a:pt x="279195" y="1789590"/>
                  <a:pt x="0" y="1800225"/>
                </a:cubicBezTo>
                <a:cubicBezTo>
                  <a:pt x="-3124" y="1531063"/>
                  <a:pt x="-4682" y="1361839"/>
                  <a:pt x="0" y="1236155"/>
                </a:cubicBezTo>
                <a:cubicBezTo>
                  <a:pt x="4682" y="1110471"/>
                  <a:pt x="-6763" y="910151"/>
                  <a:pt x="0" y="672084"/>
                </a:cubicBezTo>
                <a:cubicBezTo>
                  <a:pt x="6763" y="434017"/>
                  <a:pt x="12865" y="182577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2634A08-092C-68DD-912D-58E5C670C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Habt ihr Fragen?</a:t>
            </a:r>
          </a:p>
        </p:txBody>
      </p:sp>
      <p:pic>
        <p:nvPicPr>
          <p:cNvPr id="15" name="Inhaltsplatzhalter 13">
            <a:extLst>
              <a:ext uri="{FF2B5EF4-FFF2-40B4-BE49-F238E27FC236}">
                <a16:creationId xmlns:a16="http://schemas.microsoft.com/office/drawing/2014/main" id="{09E6B64D-C682-A888-4C3D-5EA15C1F17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94" y="3832578"/>
            <a:ext cx="766798" cy="766798"/>
          </a:xfrm>
          <a:prstGeom prst="rect">
            <a:avLst/>
          </a:prstGeom>
        </p:spPr>
      </p:pic>
      <p:pic>
        <p:nvPicPr>
          <p:cNvPr id="17" name="Inhaltsplatzhalter 13">
            <a:extLst>
              <a:ext uri="{FF2B5EF4-FFF2-40B4-BE49-F238E27FC236}">
                <a16:creationId xmlns:a16="http://schemas.microsoft.com/office/drawing/2014/main" id="{A16848AE-3BD4-ABCF-0E25-F3314FEEEE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9" y="4329751"/>
            <a:ext cx="696621" cy="696621"/>
          </a:xfrm>
          <a:prstGeom prst="rect">
            <a:avLst/>
          </a:prstGeom>
        </p:spPr>
      </p:pic>
      <p:pic>
        <p:nvPicPr>
          <p:cNvPr id="18" name="Inhaltsplatzhalter 13">
            <a:extLst>
              <a:ext uri="{FF2B5EF4-FFF2-40B4-BE49-F238E27FC236}">
                <a16:creationId xmlns:a16="http://schemas.microsoft.com/office/drawing/2014/main" id="{FDD536E2-6637-61A9-FF94-D3FD279E6D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319">
            <a:off x="3898802" y="4093717"/>
            <a:ext cx="692219" cy="692219"/>
          </a:xfrm>
          <a:prstGeom prst="rect">
            <a:avLst/>
          </a:prstGeom>
        </p:spPr>
      </p:pic>
      <p:pic>
        <p:nvPicPr>
          <p:cNvPr id="19" name="Inhaltsplatzhalter 13">
            <a:extLst>
              <a:ext uri="{FF2B5EF4-FFF2-40B4-BE49-F238E27FC236}">
                <a16:creationId xmlns:a16="http://schemas.microsoft.com/office/drawing/2014/main" id="{E861B4FD-21F4-6785-405F-C9676B649D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23" y="2726404"/>
            <a:ext cx="675300" cy="675300"/>
          </a:xfrm>
          <a:prstGeom prst="rect">
            <a:avLst/>
          </a:prstGeom>
        </p:spPr>
      </p:pic>
      <p:pic>
        <p:nvPicPr>
          <p:cNvPr id="20" name="Inhaltsplatzhalter 13">
            <a:extLst>
              <a:ext uri="{FF2B5EF4-FFF2-40B4-BE49-F238E27FC236}">
                <a16:creationId xmlns:a16="http://schemas.microsoft.com/office/drawing/2014/main" id="{7050E77C-9DFA-4070-F4E0-47ABFD86F4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08" y="4439827"/>
            <a:ext cx="319097" cy="319097"/>
          </a:xfrm>
          <a:prstGeom prst="rect">
            <a:avLst/>
          </a:prstGeom>
        </p:spPr>
      </p:pic>
      <p:pic>
        <p:nvPicPr>
          <p:cNvPr id="21" name="Inhaltsplatzhalter 13">
            <a:extLst>
              <a:ext uri="{FF2B5EF4-FFF2-40B4-BE49-F238E27FC236}">
                <a16:creationId xmlns:a16="http://schemas.microsoft.com/office/drawing/2014/main" id="{5D90E167-9B02-8A94-E205-12530A89282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839">
            <a:off x="2294451" y="4369897"/>
            <a:ext cx="651082" cy="651082"/>
          </a:xfrm>
          <a:prstGeom prst="rect">
            <a:avLst/>
          </a:prstGeom>
        </p:spPr>
      </p:pic>
      <p:pic>
        <p:nvPicPr>
          <p:cNvPr id="22" name="Inhaltsplatzhalter 13">
            <a:extLst>
              <a:ext uri="{FF2B5EF4-FFF2-40B4-BE49-F238E27FC236}">
                <a16:creationId xmlns:a16="http://schemas.microsoft.com/office/drawing/2014/main" id="{3B71C963-4882-E754-1CF3-F8CED42B90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311">
            <a:off x="1015446" y="4636457"/>
            <a:ext cx="319097" cy="319097"/>
          </a:xfrm>
          <a:prstGeom prst="rect">
            <a:avLst/>
          </a:prstGeom>
        </p:spPr>
      </p:pic>
      <p:pic>
        <p:nvPicPr>
          <p:cNvPr id="23" name="Inhaltsplatzhalter 13">
            <a:extLst>
              <a:ext uri="{FF2B5EF4-FFF2-40B4-BE49-F238E27FC236}">
                <a16:creationId xmlns:a16="http://schemas.microsoft.com/office/drawing/2014/main" id="{A065D0D5-152E-3DE7-7B98-E9E4ED5268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242">
            <a:off x="7376315" y="4080940"/>
            <a:ext cx="319097" cy="319097"/>
          </a:xfrm>
          <a:prstGeom prst="rect">
            <a:avLst/>
          </a:prstGeom>
        </p:spPr>
      </p:pic>
      <p:pic>
        <p:nvPicPr>
          <p:cNvPr id="24" name="Inhaltsplatzhalter 13">
            <a:extLst>
              <a:ext uri="{FF2B5EF4-FFF2-40B4-BE49-F238E27FC236}">
                <a16:creationId xmlns:a16="http://schemas.microsoft.com/office/drawing/2014/main" id="{45AA0D1A-7F74-DA98-E630-02231D63C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3" y="3847896"/>
            <a:ext cx="590611" cy="590611"/>
          </a:xfrm>
          <a:prstGeom prst="rect">
            <a:avLst/>
          </a:prstGeom>
        </p:spPr>
      </p:pic>
      <p:pic>
        <p:nvPicPr>
          <p:cNvPr id="25" name="Inhaltsplatzhalter 13">
            <a:extLst>
              <a:ext uri="{FF2B5EF4-FFF2-40B4-BE49-F238E27FC236}">
                <a16:creationId xmlns:a16="http://schemas.microsoft.com/office/drawing/2014/main" id="{94C39240-4600-4F96-2B68-77F3064CA1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319">
            <a:off x="8533960" y="4433101"/>
            <a:ext cx="587459" cy="587459"/>
          </a:xfrm>
          <a:prstGeom prst="rect">
            <a:avLst/>
          </a:prstGeom>
        </p:spPr>
      </p:pic>
      <p:sp>
        <p:nvSpPr>
          <p:cNvPr id="26" name="Untertitel 2">
            <a:extLst>
              <a:ext uri="{FF2B5EF4-FFF2-40B4-BE49-F238E27FC236}">
                <a16:creationId xmlns:a16="http://schemas.microsoft.com/office/drawing/2014/main" id="{44892054-4326-78C2-6858-D13A4D1463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1636378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Herzlichen Dank für eure Zeit!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6706A1-711E-4944-2F52-9C0C9A5A86D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7" y="6113894"/>
            <a:ext cx="10214090" cy="6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freie Bild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A5CCDDE7-222A-B3BD-8E0C-FC174C125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094966"/>
            <a:ext cx="1170000" cy="77233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71E35FC-57ED-2A6C-99D1-38CF3A24198B}"/>
              </a:ext>
            </a:extLst>
          </p:cNvPr>
          <p:cNvSpPr/>
          <p:nvPr userDrawn="1"/>
        </p:nvSpPr>
        <p:spPr>
          <a:xfrm>
            <a:off x="-114300" y="1628775"/>
            <a:ext cx="7650163" cy="1800225"/>
          </a:xfrm>
          <a:custGeom>
            <a:avLst/>
            <a:gdLst>
              <a:gd name="csX0" fmla="*/ 0 w 7650163"/>
              <a:gd name="csY0" fmla="*/ 0 h 1800225"/>
              <a:gd name="csX1" fmla="*/ 542466 w 7650163"/>
              <a:gd name="csY1" fmla="*/ 0 h 1800225"/>
              <a:gd name="csX2" fmla="*/ 1314437 w 7650163"/>
              <a:gd name="csY2" fmla="*/ 0 h 1800225"/>
              <a:gd name="csX3" fmla="*/ 2162910 w 7650163"/>
              <a:gd name="csY3" fmla="*/ 0 h 1800225"/>
              <a:gd name="csX4" fmla="*/ 3011382 w 7650163"/>
              <a:gd name="csY4" fmla="*/ 0 h 1800225"/>
              <a:gd name="csX5" fmla="*/ 3859855 w 7650163"/>
              <a:gd name="csY5" fmla="*/ 0 h 1800225"/>
              <a:gd name="csX6" fmla="*/ 4555324 w 7650163"/>
              <a:gd name="csY6" fmla="*/ 0 h 1800225"/>
              <a:gd name="csX7" fmla="*/ 5403797 w 7650163"/>
              <a:gd name="csY7" fmla="*/ 0 h 1800225"/>
              <a:gd name="csX8" fmla="*/ 6252270 w 7650163"/>
              <a:gd name="csY8" fmla="*/ 0 h 1800225"/>
              <a:gd name="csX9" fmla="*/ 6718234 w 7650163"/>
              <a:gd name="csY9" fmla="*/ 0 h 1800225"/>
              <a:gd name="csX10" fmla="*/ 7650163 w 7650163"/>
              <a:gd name="csY10" fmla="*/ 0 h 1800225"/>
              <a:gd name="csX11" fmla="*/ 7650163 w 7650163"/>
              <a:gd name="csY11" fmla="*/ 582073 h 1800225"/>
              <a:gd name="csX12" fmla="*/ 7650163 w 7650163"/>
              <a:gd name="csY12" fmla="*/ 1146143 h 1800225"/>
              <a:gd name="csX13" fmla="*/ 7650163 w 7650163"/>
              <a:gd name="csY13" fmla="*/ 1800225 h 1800225"/>
              <a:gd name="csX14" fmla="*/ 6801690 w 7650163"/>
              <a:gd name="csY14" fmla="*/ 1800225 h 1800225"/>
              <a:gd name="csX15" fmla="*/ 6259224 w 7650163"/>
              <a:gd name="csY15" fmla="*/ 1800225 h 1800225"/>
              <a:gd name="csX16" fmla="*/ 5487253 w 7650163"/>
              <a:gd name="csY16" fmla="*/ 1800225 h 1800225"/>
              <a:gd name="csX17" fmla="*/ 4791784 w 7650163"/>
              <a:gd name="csY17" fmla="*/ 1800225 h 1800225"/>
              <a:gd name="csX18" fmla="*/ 4249318 w 7650163"/>
              <a:gd name="csY18" fmla="*/ 1800225 h 1800225"/>
              <a:gd name="csX19" fmla="*/ 3553848 w 7650163"/>
              <a:gd name="csY19" fmla="*/ 1800225 h 1800225"/>
              <a:gd name="csX20" fmla="*/ 3011382 w 7650163"/>
              <a:gd name="csY20" fmla="*/ 1800225 h 1800225"/>
              <a:gd name="csX21" fmla="*/ 2392415 w 7650163"/>
              <a:gd name="csY21" fmla="*/ 1800225 h 1800225"/>
              <a:gd name="csX22" fmla="*/ 1926450 w 7650163"/>
              <a:gd name="csY22" fmla="*/ 1800225 h 1800225"/>
              <a:gd name="csX23" fmla="*/ 1383984 w 7650163"/>
              <a:gd name="csY23" fmla="*/ 1800225 h 1800225"/>
              <a:gd name="csX24" fmla="*/ 0 w 7650163"/>
              <a:gd name="csY24" fmla="*/ 1800225 h 1800225"/>
              <a:gd name="csX25" fmla="*/ 0 w 7650163"/>
              <a:gd name="csY25" fmla="*/ 1200150 h 1800225"/>
              <a:gd name="csX26" fmla="*/ 0 w 7650163"/>
              <a:gd name="csY26" fmla="*/ 636080 h 1800225"/>
              <a:gd name="csX27" fmla="*/ 0 w 7650163"/>
              <a:gd name="csY27" fmla="*/ 0 h 18002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7650163" h="1800225" fill="none" extrusionOk="0">
                <a:moveTo>
                  <a:pt x="0" y="0"/>
                </a:moveTo>
                <a:cubicBezTo>
                  <a:pt x="236980" y="16184"/>
                  <a:pt x="374730" y="1179"/>
                  <a:pt x="542466" y="0"/>
                </a:cubicBezTo>
                <a:cubicBezTo>
                  <a:pt x="710202" y="-1179"/>
                  <a:pt x="1027599" y="35723"/>
                  <a:pt x="1314437" y="0"/>
                </a:cubicBezTo>
                <a:cubicBezTo>
                  <a:pt x="1601275" y="-35723"/>
                  <a:pt x="1891541" y="-29839"/>
                  <a:pt x="2162910" y="0"/>
                </a:cubicBezTo>
                <a:cubicBezTo>
                  <a:pt x="2434279" y="29839"/>
                  <a:pt x="2838116" y="37486"/>
                  <a:pt x="3011382" y="0"/>
                </a:cubicBezTo>
                <a:cubicBezTo>
                  <a:pt x="3184648" y="-37486"/>
                  <a:pt x="3636770" y="-37911"/>
                  <a:pt x="3859855" y="0"/>
                </a:cubicBezTo>
                <a:cubicBezTo>
                  <a:pt x="4082940" y="37911"/>
                  <a:pt x="4208983" y="24968"/>
                  <a:pt x="4555324" y="0"/>
                </a:cubicBezTo>
                <a:cubicBezTo>
                  <a:pt x="4901665" y="-24968"/>
                  <a:pt x="5007400" y="-18356"/>
                  <a:pt x="5403797" y="0"/>
                </a:cubicBezTo>
                <a:cubicBezTo>
                  <a:pt x="5800194" y="18356"/>
                  <a:pt x="5872737" y="14081"/>
                  <a:pt x="6252270" y="0"/>
                </a:cubicBezTo>
                <a:cubicBezTo>
                  <a:pt x="6631803" y="-14081"/>
                  <a:pt x="6529796" y="10134"/>
                  <a:pt x="6718234" y="0"/>
                </a:cubicBezTo>
                <a:cubicBezTo>
                  <a:pt x="6906672" y="-10134"/>
                  <a:pt x="7252187" y="-33865"/>
                  <a:pt x="7650163" y="0"/>
                </a:cubicBezTo>
                <a:cubicBezTo>
                  <a:pt x="7659575" y="234796"/>
                  <a:pt x="7661844" y="308541"/>
                  <a:pt x="7650163" y="582073"/>
                </a:cubicBezTo>
                <a:cubicBezTo>
                  <a:pt x="7638482" y="855605"/>
                  <a:pt x="7639485" y="946081"/>
                  <a:pt x="7650163" y="1146143"/>
                </a:cubicBezTo>
                <a:cubicBezTo>
                  <a:pt x="7660842" y="1346205"/>
                  <a:pt x="7633169" y="1612751"/>
                  <a:pt x="7650163" y="1800225"/>
                </a:cubicBezTo>
                <a:cubicBezTo>
                  <a:pt x="7366833" y="1763592"/>
                  <a:pt x="7083623" y="1803883"/>
                  <a:pt x="6801690" y="1800225"/>
                </a:cubicBezTo>
                <a:cubicBezTo>
                  <a:pt x="6519757" y="1796567"/>
                  <a:pt x="6463334" y="1803717"/>
                  <a:pt x="6259224" y="1800225"/>
                </a:cubicBezTo>
                <a:cubicBezTo>
                  <a:pt x="6055114" y="1796733"/>
                  <a:pt x="5715908" y="1814965"/>
                  <a:pt x="5487253" y="1800225"/>
                </a:cubicBezTo>
                <a:cubicBezTo>
                  <a:pt x="5258598" y="1785485"/>
                  <a:pt x="5084012" y="1830422"/>
                  <a:pt x="4791784" y="1800225"/>
                </a:cubicBezTo>
                <a:cubicBezTo>
                  <a:pt x="4499556" y="1770028"/>
                  <a:pt x="4484667" y="1799405"/>
                  <a:pt x="4249318" y="1800225"/>
                </a:cubicBezTo>
                <a:cubicBezTo>
                  <a:pt x="4013969" y="1801045"/>
                  <a:pt x="3704753" y="1773919"/>
                  <a:pt x="3553848" y="1800225"/>
                </a:cubicBezTo>
                <a:cubicBezTo>
                  <a:pt x="3402943" y="1826532"/>
                  <a:pt x="3257784" y="1797038"/>
                  <a:pt x="3011382" y="1800225"/>
                </a:cubicBezTo>
                <a:cubicBezTo>
                  <a:pt x="2764980" y="1803412"/>
                  <a:pt x="2545893" y="1808406"/>
                  <a:pt x="2392415" y="1800225"/>
                </a:cubicBezTo>
                <a:cubicBezTo>
                  <a:pt x="2238937" y="1792044"/>
                  <a:pt x="2106624" y="1810746"/>
                  <a:pt x="1926450" y="1800225"/>
                </a:cubicBezTo>
                <a:cubicBezTo>
                  <a:pt x="1746276" y="1789704"/>
                  <a:pt x="1586859" y="1789182"/>
                  <a:pt x="1383984" y="1800225"/>
                </a:cubicBezTo>
                <a:cubicBezTo>
                  <a:pt x="1181109" y="1811268"/>
                  <a:pt x="630263" y="1854085"/>
                  <a:pt x="0" y="1800225"/>
                </a:cubicBezTo>
                <a:cubicBezTo>
                  <a:pt x="-5678" y="1672145"/>
                  <a:pt x="-545" y="1423039"/>
                  <a:pt x="0" y="1200150"/>
                </a:cubicBezTo>
                <a:cubicBezTo>
                  <a:pt x="545" y="977262"/>
                  <a:pt x="19793" y="843717"/>
                  <a:pt x="0" y="636080"/>
                </a:cubicBezTo>
                <a:cubicBezTo>
                  <a:pt x="-19793" y="428443"/>
                  <a:pt x="7218" y="266569"/>
                  <a:pt x="0" y="0"/>
                </a:cubicBezTo>
                <a:close/>
              </a:path>
              <a:path w="7650163" h="180022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80105" y="126727"/>
                  <a:pt x="7625904" y="376809"/>
                  <a:pt x="7650163" y="600075"/>
                </a:cubicBezTo>
                <a:cubicBezTo>
                  <a:pt x="7674422" y="823342"/>
                  <a:pt x="7645903" y="906303"/>
                  <a:pt x="7650163" y="1182148"/>
                </a:cubicBezTo>
                <a:cubicBezTo>
                  <a:pt x="7654423" y="1457993"/>
                  <a:pt x="7631377" y="1605272"/>
                  <a:pt x="7650163" y="1800225"/>
                </a:cubicBezTo>
                <a:cubicBezTo>
                  <a:pt x="7443666" y="1794851"/>
                  <a:pt x="7144866" y="1781868"/>
                  <a:pt x="6954694" y="1800225"/>
                </a:cubicBezTo>
                <a:cubicBezTo>
                  <a:pt x="6764522" y="1818582"/>
                  <a:pt x="6528112" y="1817159"/>
                  <a:pt x="6259224" y="1800225"/>
                </a:cubicBezTo>
                <a:cubicBezTo>
                  <a:pt x="5990336" y="1783292"/>
                  <a:pt x="5679797" y="1769773"/>
                  <a:pt x="5410752" y="1800225"/>
                </a:cubicBezTo>
                <a:cubicBezTo>
                  <a:pt x="5141707" y="1830677"/>
                  <a:pt x="4950661" y="1778480"/>
                  <a:pt x="4638781" y="1800225"/>
                </a:cubicBezTo>
                <a:cubicBezTo>
                  <a:pt x="4326901" y="1821970"/>
                  <a:pt x="4329059" y="1779737"/>
                  <a:pt x="4096315" y="1800225"/>
                </a:cubicBezTo>
                <a:cubicBezTo>
                  <a:pt x="3863571" y="1820713"/>
                  <a:pt x="3736708" y="1819684"/>
                  <a:pt x="3630350" y="1800225"/>
                </a:cubicBezTo>
                <a:cubicBezTo>
                  <a:pt x="3523992" y="1780766"/>
                  <a:pt x="3249591" y="1834881"/>
                  <a:pt x="2934881" y="1800225"/>
                </a:cubicBezTo>
                <a:cubicBezTo>
                  <a:pt x="2620171" y="1765569"/>
                  <a:pt x="2669810" y="1786211"/>
                  <a:pt x="2468916" y="1800225"/>
                </a:cubicBezTo>
                <a:cubicBezTo>
                  <a:pt x="2268023" y="1814239"/>
                  <a:pt x="1961862" y="1763264"/>
                  <a:pt x="1696945" y="1800225"/>
                </a:cubicBezTo>
                <a:cubicBezTo>
                  <a:pt x="1432028" y="1837186"/>
                  <a:pt x="1367970" y="1780294"/>
                  <a:pt x="1230981" y="1800225"/>
                </a:cubicBezTo>
                <a:cubicBezTo>
                  <a:pt x="1093992" y="1820156"/>
                  <a:pt x="884775" y="1810459"/>
                  <a:pt x="765016" y="1800225"/>
                </a:cubicBezTo>
                <a:cubicBezTo>
                  <a:pt x="645257" y="1789991"/>
                  <a:pt x="279195" y="1789590"/>
                  <a:pt x="0" y="1800225"/>
                </a:cubicBezTo>
                <a:cubicBezTo>
                  <a:pt x="-3124" y="1531063"/>
                  <a:pt x="-4682" y="1361839"/>
                  <a:pt x="0" y="1236155"/>
                </a:cubicBezTo>
                <a:cubicBezTo>
                  <a:pt x="4682" y="1110471"/>
                  <a:pt x="-6763" y="910151"/>
                  <a:pt x="0" y="672084"/>
                </a:cubicBezTo>
                <a:cubicBezTo>
                  <a:pt x="6763" y="434017"/>
                  <a:pt x="12865" y="182577"/>
                  <a:pt x="0" y="0"/>
                </a:cubicBezTo>
                <a:close/>
              </a:path>
            </a:pathLst>
          </a:custGeom>
          <a:solidFill>
            <a:srgbClr val="004287">
              <a:alpha val="90000"/>
            </a:srgb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2634A08-092C-68DD-912D-58E5C670C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Habt ihr Fragen?</a:t>
            </a: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44892054-4326-78C2-6858-D13A4D1463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1636378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Herzlichen Dank für eure Zeit!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6706A1-711E-4944-2F52-9C0C9A5A8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7" y="6113894"/>
            <a:ext cx="10214090" cy="6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unkel -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A8227E0-1394-85A0-F60D-C86FF687018F}"/>
              </a:ext>
            </a:extLst>
          </p:cNvPr>
          <p:cNvSpPr/>
          <p:nvPr userDrawn="1"/>
        </p:nvSpPr>
        <p:spPr>
          <a:xfrm>
            <a:off x="-83819" y="2649537"/>
            <a:ext cx="7650163" cy="2122485"/>
          </a:xfrm>
          <a:custGeom>
            <a:avLst/>
            <a:gdLst>
              <a:gd name="csX0" fmla="*/ 0 w 7650163"/>
              <a:gd name="csY0" fmla="*/ 0 h 2122485"/>
              <a:gd name="csX1" fmla="*/ 771971 w 7650163"/>
              <a:gd name="csY1" fmla="*/ 0 h 2122485"/>
              <a:gd name="csX2" fmla="*/ 1620444 w 7650163"/>
              <a:gd name="csY2" fmla="*/ 0 h 2122485"/>
              <a:gd name="csX3" fmla="*/ 2468916 w 7650163"/>
              <a:gd name="csY3" fmla="*/ 0 h 2122485"/>
              <a:gd name="csX4" fmla="*/ 3164386 w 7650163"/>
              <a:gd name="csY4" fmla="*/ 0 h 2122485"/>
              <a:gd name="csX5" fmla="*/ 4012858 w 7650163"/>
              <a:gd name="csY5" fmla="*/ 0 h 2122485"/>
              <a:gd name="csX6" fmla="*/ 4861331 w 7650163"/>
              <a:gd name="csY6" fmla="*/ 0 h 2122485"/>
              <a:gd name="csX7" fmla="*/ 5327295 w 7650163"/>
              <a:gd name="csY7" fmla="*/ 0 h 2122485"/>
              <a:gd name="csX8" fmla="*/ 5946263 w 7650163"/>
              <a:gd name="csY8" fmla="*/ 0 h 2122485"/>
              <a:gd name="csX9" fmla="*/ 6565231 w 7650163"/>
              <a:gd name="csY9" fmla="*/ 0 h 2122485"/>
              <a:gd name="csX10" fmla="*/ 7650163 w 7650163"/>
              <a:gd name="csY10" fmla="*/ 0 h 2122485"/>
              <a:gd name="csX11" fmla="*/ 7650163 w 7650163"/>
              <a:gd name="csY11" fmla="*/ 573071 h 2122485"/>
              <a:gd name="csX12" fmla="*/ 7650163 w 7650163"/>
              <a:gd name="csY12" fmla="*/ 1146142 h 2122485"/>
              <a:gd name="csX13" fmla="*/ 7650163 w 7650163"/>
              <a:gd name="csY13" fmla="*/ 2122485 h 2122485"/>
              <a:gd name="csX14" fmla="*/ 7031195 w 7650163"/>
              <a:gd name="csY14" fmla="*/ 2122485 h 2122485"/>
              <a:gd name="csX15" fmla="*/ 6335726 w 7650163"/>
              <a:gd name="csY15" fmla="*/ 2122485 h 2122485"/>
              <a:gd name="csX16" fmla="*/ 5793260 w 7650163"/>
              <a:gd name="csY16" fmla="*/ 2122485 h 2122485"/>
              <a:gd name="csX17" fmla="*/ 5097790 w 7650163"/>
              <a:gd name="csY17" fmla="*/ 2122485 h 2122485"/>
              <a:gd name="csX18" fmla="*/ 4555324 w 7650163"/>
              <a:gd name="csY18" fmla="*/ 2122485 h 2122485"/>
              <a:gd name="csX19" fmla="*/ 3936357 w 7650163"/>
              <a:gd name="csY19" fmla="*/ 2122485 h 2122485"/>
              <a:gd name="csX20" fmla="*/ 3470392 w 7650163"/>
              <a:gd name="csY20" fmla="*/ 2122485 h 2122485"/>
              <a:gd name="csX21" fmla="*/ 2927926 w 7650163"/>
              <a:gd name="csY21" fmla="*/ 2122485 h 2122485"/>
              <a:gd name="csX22" fmla="*/ 2079453 w 7650163"/>
              <a:gd name="csY22" fmla="*/ 2122485 h 2122485"/>
              <a:gd name="csX23" fmla="*/ 1383984 w 7650163"/>
              <a:gd name="csY23" fmla="*/ 2122485 h 2122485"/>
              <a:gd name="csX24" fmla="*/ 612013 w 7650163"/>
              <a:gd name="csY24" fmla="*/ 2122485 h 2122485"/>
              <a:gd name="csX25" fmla="*/ 0 w 7650163"/>
              <a:gd name="csY25" fmla="*/ 2122485 h 2122485"/>
              <a:gd name="csX26" fmla="*/ 0 w 7650163"/>
              <a:gd name="csY26" fmla="*/ 1549414 h 2122485"/>
              <a:gd name="csX27" fmla="*/ 0 w 7650163"/>
              <a:gd name="csY27" fmla="*/ 1061243 h 2122485"/>
              <a:gd name="csX28" fmla="*/ 0 w 7650163"/>
              <a:gd name="csY28" fmla="*/ 488172 h 2122485"/>
              <a:gd name="csX29" fmla="*/ 0 w 7650163"/>
              <a:gd name="csY29" fmla="*/ 0 h 21224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7650163" h="2122485" fill="none" extrusionOk="0">
                <a:moveTo>
                  <a:pt x="0" y="0"/>
                </a:moveTo>
                <a:cubicBezTo>
                  <a:pt x="214022" y="34664"/>
                  <a:pt x="449151" y="22407"/>
                  <a:pt x="771971" y="0"/>
                </a:cubicBezTo>
                <a:cubicBezTo>
                  <a:pt x="1094791" y="-22407"/>
                  <a:pt x="1444028" y="34309"/>
                  <a:pt x="1620444" y="0"/>
                </a:cubicBezTo>
                <a:cubicBezTo>
                  <a:pt x="1796860" y="-34309"/>
                  <a:pt x="2249387" y="-33027"/>
                  <a:pt x="2468916" y="0"/>
                </a:cubicBezTo>
                <a:cubicBezTo>
                  <a:pt x="2688445" y="33027"/>
                  <a:pt x="3022045" y="22260"/>
                  <a:pt x="3164386" y="0"/>
                </a:cubicBezTo>
                <a:cubicBezTo>
                  <a:pt x="3306727" y="-22260"/>
                  <a:pt x="3617858" y="-15531"/>
                  <a:pt x="4012858" y="0"/>
                </a:cubicBezTo>
                <a:cubicBezTo>
                  <a:pt x="4407858" y="15531"/>
                  <a:pt x="4481798" y="14081"/>
                  <a:pt x="4861331" y="0"/>
                </a:cubicBezTo>
                <a:cubicBezTo>
                  <a:pt x="5240864" y="-14081"/>
                  <a:pt x="5138857" y="10134"/>
                  <a:pt x="5327295" y="0"/>
                </a:cubicBezTo>
                <a:cubicBezTo>
                  <a:pt x="5515733" y="-10134"/>
                  <a:pt x="5795593" y="13759"/>
                  <a:pt x="5946263" y="0"/>
                </a:cubicBezTo>
                <a:cubicBezTo>
                  <a:pt x="6096933" y="-13759"/>
                  <a:pt x="6362708" y="25534"/>
                  <a:pt x="6565231" y="0"/>
                </a:cubicBezTo>
                <a:cubicBezTo>
                  <a:pt x="6767754" y="-25534"/>
                  <a:pt x="7291882" y="-24430"/>
                  <a:pt x="7650163" y="0"/>
                </a:cubicBezTo>
                <a:cubicBezTo>
                  <a:pt x="7642311" y="169826"/>
                  <a:pt x="7621615" y="390022"/>
                  <a:pt x="7650163" y="573071"/>
                </a:cubicBezTo>
                <a:cubicBezTo>
                  <a:pt x="7678711" y="756120"/>
                  <a:pt x="7664429" y="999081"/>
                  <a:pt x="7650163" y="1146142"/>
                </a:cubicBezTo>
                <a:cubicBezTo>
                  <a:pt x="7635897" y="1293203"/>
                  <a:pt x="7626940" y="1856492"/>
                  <a:pt x="7650163" y="2122485"/>
                </a:cubicBezTo>
                <a:cubicBezTo>
                  <a:pt x="7453438" y="2113889"/>
                  <a:pt x="7242052" y="2137085"/>
                  <a:pt x="7031195" y="2122485"/>
                </a:cubicBezTo>
                <a:cubicBezTo>
                  <a:pt x="6820338" y="2107885"/>
                  <a:pt x="6627954" y="2152682"/>
                  <a:pt x="6335726" y="2122485"/>
                </a:cubicBezTo>
                <a:cubicBezTo>
                  <a:pt x="6043498" y="2092288"/>
                  <a:pt x="6028609" y="2121665"/>
                  <a:pt x="5793260" y="2122485"/>
                </a:cubicBezTo>
                <a:cubicBezTo>
                  <a:pt x="5557911" y="2123305"/>
                  <a:pt x="5248695" y="2096179"/>
                  <a:pt x="5097790" y="2122485"/>
                </a:cubicBezTo>
                <a:cubicBezTo>
                  <a:pt x="4946885" y="2148792"/>
                  <a:pt x="4801726" y="2119298"/>
                  <a:pt x="4555324" y="2122485"/>
                </a:cubicBezTo>
                <a:cubicBezTo>
                  <a:pt x="4308922" y="2125672"/>
                  <a:pt x="4089835" y="2130666"/>
                  <a:pt x="3936357" y="2122485"/>
                </a:cubicBezTo>
                <a:cubicBezTo>
                  <a:pt x="3782879" y="2114304"/>
                  <a:pt x="3650566" y="2133006"/>
                  <a:pt x="3470392" y="2122485"/>
                </a:cubicBezTo>
                <a:cubicBezTo>
                  <a:pt x="3290218" y="2111964"/>
                  <a:pt x="3130801" y="2111442"/>
                  <a:pt x="2927926" y="2122485"/>
                </a:cubicBezTo>
                <a:cubicBezTo>
                  <a:pt x="2725051" y="2133528"/>
                  <a:pt x="2342306" y="2128016"/>
                  <a:pt x="2079453" y="2122485"/>
                </a:cubicBezTo>
                <a:cubicBezTo>
                  <a:pt x="1816600" y="2116954"/>
                  <a:pt x="1669583" y="2127575"/>
                  <a:pt x="1383984" y="2122485"/>
                </a:cubicBezTo>
                <a:cubicBezTo>
                  <a:pt x="1098385" y="2117395"/>
                  <a:pt x="867452" y="2152869"/>
                  <a:pt x="612013" y="2122485"/>
                </a:cubicBezTo>
                <a:cubicBezTo>
                  <a:pt x="356574" y="2092101"/>
                  <a:pt x="279095" y="2097611"/>
                  <a:pt x="0" y="2122485"/>
                </a:cubicBezTo>
                <a:cubicBezTo>
                  <a:pt x="-9516" y="1914637"/>
                  <a:pt x="28202" y="1725180"/>
                  <a:pt x="0" y="1549414"/>
                </a:cubicBezTo>
                <a:cubicBezTo>
                  <a:pt x="-28202" y="1373648"/>
                  <a:pt x="-11650" y="1225181"/>
                  <a:pt x="0" y="1061243"/>
                </a:cubicBezTo>
                <a:cubicBezTo>
                  <a:pt x="11650" y="897305"/>
                  <a:pt x="-7718" y="671024"/>
                  <a:pt x="0" y="488172"/>
                </a:cubicBezTo>
                <a:cubicBezTo>
                  <a:pt x="7718" y="305320"/>
                  <a:pt x="-19775" y="118197"/>
                  <a:pt x="0" y="0"/>
                </a:cubicBezTo>
                <a:close/>
              </a:path>
              <a:path w="7650163" h="212248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40222" y="259654"/>
                  <a:pt x="7630053" y="299536"/>
                  <a:pt x="7650163" y="530621"/>
                </a:cubicBezTo>
                <a:cubicBezTo>
                  <a:pt x="7670273" y="761706"/>
                  <a:pt x="7647934" y="883409"/>
                  <a:pt x="7650163" y="1040018"/>
                </a:cubicBezTo>
                <a:cubicBezTo>
                  <a:pt x="7652392" y="1196627"/>
                  <a:pt x="7629181" y="1407572"/>
                  <a:pt x="7650163" y="1528189"/>
                </a:cubicBezTo>
                <a:cubicBezTo>
                  <a:pt x="7671145" y="1648806"/>
                  <a:pt x="7662154" y="1878381"/>
                  <a:pt x="7650163" y="2122485"/>
                </a:cubicBezTo>
                <a:cubicBezTo>
                  <a:pt x="7508834" y="2107172"/>
                  <a:pt x="7330289" y="2139754"/>
                  <a:pt x="7107697" y="2122485"/>
                </a:cubicBezTo>
                <a:cubicBezTo>
                  <a:pt x="6885105" y="2105216"/>
                  <a:pt x="6533308" y="2093852"/>
                  <a:pt x="6259224" y="2122485"/>
                </a:cubicBezTo>
                <a:cubicBezTo>
                  <a:pt x="5985140" y="2151118"/>
                  <a:pt x="5799133" y="2100740"/>
                  <a:pt x="5487253" y="2122485"/>
                </a:cubicBezTo>
                <a:cubicBezTo>
                  <a:pt x="5175373" y="2144230"/>
                  <a:pt x="5177531" y="2101997"/>
                  <a:pt x="4944787" y="2122485"/>
                </a:cubicBezTo>
                <a:cubicBezTo>
                  <a:pt x="4712043" y="2142973"/>
                  <a:pt x="4582624" y="2135790"/>
                  <a:pt x="4478823" y="2122485"/>
                </a:cubicBezTo>
                <a:cubicBezTo>
                  <a:pt x="4375022" y="2109180"/>
                  <a:pt x="4102291" y="2088920"/>
                  <a:pt x="3783353" y="2122485"/>
                </a:cubicBezTo>
                <a:cubicBezTo>
                  <a:pt x="3464415" y="2156051"/>
                  <a:pt x="3515826" y="2099831"/>
                  <a:pt x="3317389" y="2122485"/>
                </a:cubicBezTo>
                <a:cubicBezTo>
                  <a:pt x="3118952" y="2145139"/>
                  <a:pt x="2810335" y="2085524"/>
                  <a:pt x="2545418" y="2122485"/>
                </a:cubicBezTo>
                <a:cubicBezTo>
                  <a:pt x="2280501" y="2159446"/>
                  <a:pt x="2219782" y="2107402"/>
                  <a:pt x="2079453" y="2122485"/>
                </a:cubicBezTo>
                <a:cubicBezTo>
                  <a:pt x="1939125" y="2137568"/>
                  <a:pt x="1733117" y="2129703"/>
                  <a:pt x="1613489" y="2122485"/>
                </a:cubicBezTo>
                <a:cubicBezTo>
                  <a:pt x="1493861" y="2115267"/>
                  <a:pt x="1061752" y="2140083"/>
                  <a:pt x="765016" y="2122485"/>
                </a:cubicBezTo>
                <a:cubicBezTo>
                  <a:pt x="468280" y="2104887"/>
                  <a:pt x="222547" y="2104180"/>
                  <a:pt x="0" y="2122485"/>
                </a:cubicBezTo>
                <a:cubicBezTo>
                  <a:pt x="-3490" y="2014886"/>
                  <a:pt x="-15491" y="1829026"/>
                  <a:pt x="0" y="1591864"/>
                </a:cubicBezTo>
                <a:cubicBezTo>
                  <a:pt x="15491" y="1354702"/>
                  <a:pt x="-10314" y="1311632"/>
                  <a:pt x="0" y="1124917"/>
                </a:cubicBezTo>
                <a:cubicBezTo>
                  <a:pt x="10314" y="938202"/>
                  <a:pt x="-7340" y="760442"/>
                  <a:pt x="0" y="636746"/>
                </a:cubicBezTo>
                <a:cubicBezTo>
                  <a:pt x="7340" y="513050"/>
                  <a:pt x="-26872" y="302523"/>
                  <a:pt x="0" y="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01A1E-6041-C170-23E5-3F44DA91C8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805D55-75E4-ECC2-EF24-621AA08488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3428999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 bearbeiten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63A7D2E-F530-6BD5-6B36-64C3A4FBA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4347365"/>
            <a:ext cx="7200900" cy="424657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Ort, Datum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70396D1-A964-A1F4-B3A8-B80E956EE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504308" y="6170309"/>
            <a:ext cx="1080279" cy="29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Bildquelle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E095CD-C3D2-664C-7A62-47D8678DC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141" y="57411"/>
            <a:ext cx="3289769" cy="10122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97C419F-72E5-2289-B90F-C86D5A699ECB}"/>
              </a:ext>
            </a:extLst>
          </p:cNvPr>
          <p:cNvSpPr txBox="1"/>
          <p:nvPr userDrawn="1"/>
        </p:nvSpPr>
        <p:spPr>
          <a:xfrm>
            <a:off x="3032605" y="6900761"/>
            <a:ext cx="7940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29969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75EFE94-EEBD-EABE-C3DD-4BFF96453689}"/>
              </a:ext>
            </a:extLst>
          </p:cNvPr>
          <p:cNvSpPr/>
          <p:nvPr userDrawn="1"/>
        </p:nvSpPr>
        <p:spPr>
          <a:xfrm>
            <a:off x="-114299" y="2649537"/>
            <a:ext cx="7650163" cy="2122485"/>
          </a:xfrm>
          <a:custGeom>
            <a:avLst/>
            <a:gdLst>
              <a:gd name="csX0" fmla="*/ 0 w 7650163"/>
              <a:gd name="csY0" fmla="*/ 0 h 2122485"/>
              <a:gd name="csX1" fmla="*/ 771971 w 7650163"/>
              <a:gd name="csY1" fmla="*/ 0 h 2122485"/>
              <a:gd name="csX2" fmla="*/ 1620444 w 7650163"/>
              <a:gd name="csY2" fmla="*/ 0 h 2122485"/>
              <a:gd name="csX3" fmla="*/ 2468916 w 7650163"/>
              <a:gd name="csY3" fmla="*/ 0 h 2122485"/>
              <a:gd name="csX4" fmla="*/ 3164386 w 7650163"/>
              <a:gd name="csY4" fmla="*/ 0 h 2122485"/>
              <a:gd name="csX5" fmla="*/ 4012858 w 7650163"/>
              <a:gd name="csY5" fmla="*/ 0 h 2122485"/>
              <a:gd name="csX6" fmla="*/ 4861331 w 7650163"/>
              <a:gd name="csY6" fmla="*/ 0 h 2122485"/>
              <a:gd name="csX7" fmla="*/ 5327295 w 7650163"/>
              <a:gd name="csY7" fmla="*/ 0 h 2122485"/>
              <a:gd name="csX8" fmla="*/ 5946263 w 7650163"/>
              <a:gd name="csY8" fmla="*/ 0 h 2122485"/>
              <a:gd name="csX9" fmla="*/ 6565231 w 7650163"/>
              <a:gd name="csY9" fmla="*/ 0 h 2122485"/>
              <a:gd name="csX10" fmla="*/ 7650163 w 7650163"/>
              <a:gd name="csY10" fmla="*/ 0 h 2122485"/>
              <a:gd name="csX11" fmla="*/ 7650163 w 7650163"/>
              <a:gd name="csY11" fmla="*/ 573071 h 2122485"/>
              <a:gd name="csX12" fmla="*/ 7650163 w 7650163"/>
              <a:gd name="csY12" fmla="*/ 1146142 h 2122485"/>
              <a:gd name="csX13" fmla="*/ 7650163 w 7650163"/>
              <a:gd name="csY13" fmla="*/ 2122485 h 2122485"/>
              <a:gd name="csX14" fmla="*/ 7031195 w 7650163"/>
              <a:gd name="csY14" fmla="*/ 2122485 h 2122485"/>
              <a:gd name="csX15" fmla="*/ 6335726 w 7650163"/>
              <a:gd name="csY15" fmla="*/ 2122485 h 2122485"/>
              <a:gd name="csX16" fmla="*/ 5793260 w 7650163"/>
              <a:gd name="csY16" fmla="*/ 2122485 h 2122485"/>
              <a:gd name="csX17" fmla="*/ 5097790 w 7650163"/>
              <a:gd name="csY17" fmla="*/ 2122485 h 2122485"/>
              <a:gd name="csX18" fmla="*/ 4555324 w 7650163"/>
              <a:gd name="csY18" fmla="*/ 2122485 h 2122485"/>
              <a:gd name="csX19" fmla="*/ 3936357 w 7650163"/>
              <a:gd name="csY19" fmla="*/ 2122485 h 2122485"/>
              <a:gd name="csX20" fmla="*/ 3470392 w 7650163"/>
              <a:gd name="csY20" fmla="*/ 2122485 h 2122485"/>
              <a:gd name="csX21" fmla="*/ 2927926 w 7650163"/>
              <a:gd name="csY21" fmla="*/ 2122485 h 2122485"/>
              <a:gd name="csX22" fmla="*/ 2079453 w 7650163"/>
              <a:gd name="csY22" fmla="*/ 2122485 h 2122485"/>
              <a:gd name="csX23" fmla="*/ 1383984 w 7650163"/>
              <a:gd name="csY23" fmla="*/ 2122485 h 2122485"/>
              <a:gd name="csX24" fmla="*/ 612013 w 7650163"/>
              <a:gd name="csY24" fmla="*/ 2122485 h 2122485"/>
              <a:gd name="csX25" fmla="*/ 0 w 7650163"/>
              <a:gd name="csY25" fmla="*/ 2122485 h 2122485"/>
              <a:gd name="csX26" fmla="*/ 0 w 7650163"/>
              <a:gd name="csY26" fmla="*/ 1549414 h 2122485"/>
              <a:gd name="csX27" fmla="*/ 0 w 7650163"/>
              <a:gd name="csY27" fmla="*/ 1061243 h 2122485"/>
              <a:gd name="csX28" fmla="*/ 0 w 7650163"/>
              <a:gd name="csY28" fmla="*/ 488172 h 2122485"/>
              <a:gd name="csX29" fmla="*/ 0 w 7650163"/>
              <a:gd name="csY29" fmla="*/ 0 h 21224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7650163" h="2122485" fill="none" extrusionOk="0">
                <a:moveTo>
                  <a:pt x="0" y="0"/>
                </a:moveTo>
                <a:cubicBezTo>
                  <a:pt x="214022" y="34664"/>
                  <a:pt x="449151" y="22407"/>
                  <a:pt x="771971" y="0"/>
                </a:cubicBezTo>
                <a:cubicBezTo>
                  <a:pt x="1094791" y="-22407"/>
                  <a:pt x="1444028" y="34309"/>
                  <a:pt x="1620444" y="0"/>
                </a:cubicBezTo>
                <a:cubicBezTo>
                  <a:pt x="1796860" y="-34309"/>
                  <a:pt x="2249387" y="-33027"/>
                  <a:pt x="2468916" y="0"/>
                </a:cubicBezTo>
                <a:cubicBezTo>
                  <a:pt x="2688445" y="33027"/>
                  <a:pt x="3022045" y="22260"/>
                  <a:pt x="3164386" y="0"/>
                </a:cubicBezTo>
                <a:cubicBezTo>
                  <a:pt x="3306727" y="-22260"/>
                  <a:pt x="3617858" y="-15531"/>
                  <a:pt x="4012858" y="0"/>
                </a:cubicBezTo>
                <a:cubicBezTo>
                  <a:pt x="4407858" y="15531"/>
                  <a:pt x="4481798" y="14081"/>
                  <a:pt x="4861331" y="0"/>
                </a:cubicBezTo>
                <a:cubicBezTo>
                  <a:pt x="5240864" y="-14081"/>
                  <a:pt x="5138857" y="10134"/>
                  <a:pt x="5327295" y="0"/>
                </a:cubicBezTo>
                <a:cubicBezTo>
                  <a:pt x="5515733" y="-10134"/>
                  <a:pt x="5795593" y="13759"/>
                  <a:pt x="5946263" y="0"/>
                </a:cubicBezTo>
                <a:cubicBezTo>
                  <a:pt x="6096933" y="-13759"/>
                  <a:pt x="6362708" y="25534"/>
                  <a:pt x="6565231" y="0"/>
                </a:cubicBezTo>
                <a:cubicBezTo>
                  <a:pt x="6767754" y="-25534"/>
                  <a:pt x="7291882" y="-24430"/>
                  <a:pt x="7650163" y="0"/>
                </a:cubicBezTo>
                <a:cubicBezTo>
                  <a:pt x="7642311" y="169826"/>
                  <a:pt x="7621615" y="390022"/>
                  <a:pt x="7650163" y="573071"/>
                </a:cubicBezTo>
                <a:cubicBezTo>
                  <a:pt x="7678711" y="756120"/>
                  <a:pt x="7664429" y="999081"/>
                  <a:pt x="7650163" y="1146142"/>
                </a:cubicBezTo>
                <a:cubicBezTo>
                  <a:pt x="7635897" y="1293203"/>
                  <a:pt x="7626940" y="1856492"/>
                  <a:pt x="7650163" y="2122485"/>
                </a:cubicBezTo>
                <a:cubicBezTo>
                  <a:pt x="7453438" y="2113889"/>
                  <a:pt x="7242052" y="2137085"/>
                  <a:pt x="7031195" y="2122485"/>
                </a:cubicBezTo>
                <a:cubicBezTo>
                  <a:pt x="6820338" y="2107885"/>
                  <a:pt x="6627954" y="2152682"/>
                  <a:pt x="6335726" y="2122485"/>
                </a:cubicBezTo>
                <a:cubicBezTo>
                  <a:pt x="6043498" y="2092288"/>
                  <a:pt x="6028609" y="2121665"/>
                  <a:pt x="5793260" y="2122485"/>
                </a:cubicBezTo>
                <a:cubicBezTo>
                  <a:pt x="5557911" y="2123305"/>
                  <a:pt x="5248695" y="2096179"/>
                  <a:pt x="5097790" y="2122485"/>
                </a:cubicBezTo>
                <a:cubicBezTo>
                  <a:pt x="4946885" y="2148792"/>
                  <a:pt x="4801726" y="2119298"/>
                  <a:pt x="4555324" y="2122485"/>
                </a:cubicBezTo>
                <a:cubicBezTo>
                  <a:pt x="4308922" y="2125672"/>
                  <a:pt x="4089835" y="2130666"/>
                  <a:pt x="3936357" y="2122485"/>
                </a:cubicBezTo>
                <a:cubicBezTo>
                  <a:pt x="3782879" y="2114304"/>
                  <a:pt x="3650566" y="2133006"/>
                  <a:pt x="3470392" y="2122485"/>
                </a:cubicBezTo>
                <a:cubicBezTo>
                  <a:pt x="3290218" y="2111964"/>
                  <a:pt x="3130801" y="2111442"/>
                  <a:pt x="2927926" y="2122485"/>
                </a:cubicBezTo>
                <a:cubicBezTo>
                  <a:pt x="2725051" y="2133528"/>
                  <a:pt x="2342306" y="2128016"/>
                  <a:pt x="2079453" y="2122485"/>
                </a:cubicBezTo>
                <a:cubicBezTo>
                  <a:pt x="1816600" y="2116954"/>
                  <a:pt x="1669583" y="2127575"/>
                  <a:pt x="1383984" y="2122485"/>
                </a:cubicBezTo>
                <a:cubicBezTo>
                  <a:pt x="1098385" y="2117395"/>
                  <a:pt x="867452" y="2152869"/>
                  <a:pt x="612013" y="2122485"/>
                </a:cubicBezTo>
                <a:cubicBezTo>
                  <a:pt x="356574" y="2092101"/>
                  <a:pt x="279095" y="2097611"/>
                  <a:pt x="0" y="2122485"/>
                </a:cubicBezTo>
                <a:cubicBezTo>
                  <a:pt x="-9516" y="1914637"/>
                  <a:pt x="28202" y="1725180"/>
                  <a:pt x="0" y="1549414"/>
                </a:cubicBezTo>
                <a:cubicBezTo>
                  <a:pt x="-28202" y="1373648"/>
                  <a:pt x="-11650" y="1225181"/>
                  <a:pt x="0" y="1061243"/>
                </a:cubicBezTo>
                <a:cubicBezTo>
                  <a:pt x="11650" y="897305"/>
                  <a:pt x="-7718" y="671024"/>
                  <a:pt x="0" y="488172"/>
                </a:cubicBezTo>
                <a:cubicBezTo>
                  <a:pt x="7718" y="305320"/>
                  <a:pt x="-19775" y="118197"/>
                  <a:pt x="0" y="0"/>
                </a:cubicBezTo>
                <a:close/>
              </a:path>
              <a:path w="7650163" h="2122485" stroke="0" extrusionOk="0">
                <a:moveTo>
                  <a:pt x="0" y="0"/>
                </a:moveTo>
                <a:cubicBezTo>
                  <a:pt x="423883" y="-32796"/>
                  <a:pt x="612769" y="-218"/>
                  <a:pt x="848473" y="0"/>
                </a:cubicBezTo>
                <a:cubicBezTo>
                  <a:pt x="1084177" y="218"/>
                  <a:pt x="1334004" y="-30796"/>
                  <a:pt x="1696945" y="0"/>
                </a:cubicBezTo>
                <a:cubicBezTo>
                  <a:pt x="2059886" y="30796"/>
                  <a:pt x="1974904" y="-16156"/>
                  <a:pt x="2239411" y="0"/>
                </a:cubicBezTo>
                <a:cubicBezTo>
                  <a:pt x="2503918" y="16156"/>
                  <a:pt x="2602820" y="-15547"/>
                  <a:pt x="2781877" y="0"/>
                </a:cubicBezTo>
                <a:cubicBezTo>
                  <a:pt x="2960934" y="15547"/>
                  <a:pt x="3386108" y="5780"/>
                  <a:pt x="3553848" y="0"/>
                </a:cubicBezTo>
                <a:cubicBezTo>
                  <a:pt x="3721588" y="-5780"/>
                  <a:pt x="3904780" y="21452"/>
                  <a:pt x="4019813" y="0"/>
                </a:cubicBezTo>
                <a:cubicBezTo>
                  <a:pt x="4134846" y="-21452"/>
                  <a:pt x="4391129" y="-6090"/>
                  <a:pt x="4485777" y="0"/>
                </a:cubicBezTo>
                <a:cubicBezTo>
                  <a:pt x="4580425" y="6090"/>
                  <a:pt x="5063925" y="-23074"/>
                  <a:pt x="5257748" y="0"/>
                </a:cubicBezTo>
                <a:cubicBezTo>
                  <a:pt x="5451571" y="23074"/>
                  <a:pt x="5649574" y="17178"/>
                  <a:pt x="5876716" y="0"/>
                </a:cubicBezTo>
                <a:cubicBezTo>
                  <a:pt x="6103858" y="-17178"/>
                  <a:pt x="6306078" y="10237"/>
                  <a:pt x="6495684" y="0"/>
                </a:cubicBezTo>
                <a:cubicBezTo>
                  <a:pt x="6685290" y="-10237"/>
                  <a:pt x="6876402" y="25029"/>
                  <a:pt x="7038150" y="0"/>
                </a:cubicBezTo>
                <a:cubicBezTo>
                  <a:pt x="7199898" y="-25029"/>
                  <a:pt x="7522933" y="13996"/>
                  <a:pt x="7650163" y="0"/>
                </a:cubicBezTo>
                <a:cubicBezTo>
                  <a:pt x="7640222" y="259654"/>
                  <a:pt x="7630053" y="299536"/>
                  <a:pt x="7650163" y="530621"/>
                </a:cubicBezTo>
                <a:cubicBezTo>
                  <a:pt x="7670273" y="761706"/>
                  <a:pt x="7647934" y="883409"/>
                  <a:pt x="7650163" y="1040018"/>
                </a:cubicBezTo>
                <a:cubicBezTo>
                  <a:pt x="7652392" y="1196627"/>
                  <a:pt x="7629181" y="1407572"/>
                  <a:pt x="7650163" y="1528189"/>
                </a:cubicBezTo>
                <a:cubicBezTo>
                  <a:pt x="7671145" y="1648806"/>
                  <a:pt x="7662154" y="1878381"/>
                  <a:pt x="7650163" y="2122485"/>
                </a:cubicBezTo>
                <a:cubicBezTo>
                  <a:pt x="7508834" y="2107172"/>
                  <a:pt x="7330289" y="2139754"/>
                  <a:pt x="7107697" y="2122485"/>
                </a:cubicBezTo>
                <a:cubicBezTo>
                  <a:pt x="6885105" y="2105216"/>
                  <a:pt x="6533308" y="2093852"/>
                  <a:pt x="6259224" y="2122485"/>
                </a:cubicBezTo>
                <a:cubicBezTo>
                  <a:pt x="5985140" y="2151118"/>
                  <a:pt x="5799133" y="2100740"/>
                  <a:pt x="5487253" y="2122485"/>
                </a:cubicBezTo>
                <a:cubicBezTo>
                  <a:pt x="5175373" y="2144230"/>
                  <a:pt x="5177531" y="2101997"/>
                  <a:pt x="4944787" y="2122485"/>
                </a:cubicBezTo>
                <a:cubicBezTo>
                  <a:pt x="4712043" y="2142973"/>
                  <a:pt x="4582624" y="2135790"/>
                  <a:pt x="4478823" y="2122485"/>
                </a:cubicBezTo>
                <a:cubicBezTo>
                  <a:pt x="4375022" y="2109180"/>
                  <a:pt x="4102291" y="2088920"/>
                  <a:pt x="3783353" y="2122485"/>
                </a:cubicBezTo>
                <a:cubicBezTo>
                  <a:pt x="3464415" y="2156051"/>
                  <a:pt x="3515826" y="2099831"/>
                  <a:pt x="3317389" y="2122485"/>
                </a:cubicBezTo>
                <a:cubicBezTo>
                  <a:pt x="3118952" y="2145139"/>
                  <a:pt x="2810335" y="2085524"/>
                  <a:pt x="2545418" y="2122485"/>
                </a:cubicBezTo>
                <a:cubicBezTo>
                  <a:pt x="2280501" y="2159446"/>
                  <a:pt x="2219782" y="2107402"/>
                  <a:pt x="2079453" y="2122485"/>
                </a:cubicBezTo>
                <a:cubicBezTo>
                  <a:pt x="1939125" y="2137568"/>
                  <a:pt x="1733117" y="2129703"/>
                  <a:pt x="1613489" y="2122485"/>
                </a:cubicBezTo>
                <a:cubicBezTo>
                  <a:pt x="1493861" y="2115267"/>
                  <a:pt x="1061752" y="2140083"/>
                  <a:pt x="765016" y="2122485"/>
                </a:cubicBezTo>
                <a:cubicBezTo>
                  <a:pt x="468280" y="2104887"/>
                  <a:pt x="222547" y="2104180"/>
                  <a:pt x="0" y="2122485"/>
                </a:cubicBezTo>
                <a:cubicBezTo>
                  <a:pt x="-3490" y="2014886"/>
                  <a:pt x="-15491" y="1829026"/>
                  <a:pt x="0" y="1591864"/>
                </a:cubicBezTo>
                <a:cubicBezTo>
                  <a:pt x="15491" y="1354702"/>
                  <a:pt x="-10314" y="1311632"/>
                  <a:pt x="0" y="1124917"/>
                </a:cubicBezTo>
                <a:cubicBezTo>
                  <a:pt x="10314" y="938202"/>
                  <a:pt x="-7340" y="760442"/>
                  <a:pt x="0" y="636746"/>
                </a:cubicBezTo>
                <a:cubicBezTo>
                  <a:pt x="7340" y="513050"/>
                  <a:pt x="-26872" y="302523"/>
                  <a:pt x="0" y="0"/>
                </a:cubicBezTo>
                <a:close/>
              </a:path>
            </a:pathLst>
          </a:custGeom>
          <a:solidFill>
            <a:srgbClr val="C3D1E0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80838678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27000" tIns="27000" rIns="27000" bIns="27000" rtlCol="0" anchor="ctr">
            <a:noAutofit/>
          </a:bodyPr>
          <a:lstStyle/>
          <a:p>
            <a:pPr lvl="0" algn="l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9789EF1-39EC-218D-E2FA-0564C729D6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4" y="2649537"/>
            <a:ext cx="7200900" cy="779463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Präsentationstitel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449FC7D2-1CF0-A9A6-BB08-55F8D728C8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4" y="3428999"/>
            <a:ext cx="7200900" cy="9183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 bearbeiten</a:t>
            </a:r>
          </a:p>
        </p:txBody>
      </p:sp>
      <p:sp>
        <p:nvSpPr>
          <p:cNvPr id="16" name="Textplatzhalter 26">
            <a:extLst>
              <a:ext uri="{FF2B5EF4-FFF2-40B4-BE49-F238E27FC236}">
                <a16:creationId xmlns:a16="http://schemas.microsoft.com/office/drawing/2014/main" id="{0F2FCB76-7093-B851-E77D-6236CC45FC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4347365"/>
            <a:ext cx="7200900" cy="424657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Ort, Datum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F86E39-F0D6-5FF4-7C5E-2A3271C8E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141" y="57411"/>
            <a:ext cx="3289769" cy="1012296"/>
          </a:xfrm>
          <a:prstGeom prst="rect">
            <a:avLst/>
          </a:prstGeom>
        </p:spPr>
      </p:pic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EA34A8A6-D263-53F6-7EE7-099FB085A2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504308" y="6170309"/>
            <a:ext cx="1080279" cy="295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Bildquelle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2143CE8-965A-AA57-AF2D-C29E246BE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1402422"/>
            <a:ext cx="3289768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Hinweis: Bild über Layout – Hintergrund formatieren – Bild einfügen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268B30-C0ED-516E-3AFE-64281DB3AC9F}"/>
              </a:ext>
            </a:extLst>
          </p:cNvPr>
          <p:cNvSpPr txBox="1"/>
          <p:nvPr userDrawn="1"/>
        </p:nvSpPr>
        <p:spPr>
          <a:xfrm>
            <a:off x="2870835" y="6963459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>
                <a:solidFill>
                  <a:schemeClr val="accent3"/>
                </a:solidFill>
              </a:rPr>
              <a:t>Hinweis: Bild über Layout – Hintergrund formatieren –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17443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C35EA4"/>
          </p15:clr>
        </p15:guide>
        <p15:guide id="2" pos="4520" userDrawn="1">
          <p15:clr>
            <a:srgbClr val="C35EA4"/>
          </p15:clr>
        </p15:guide>
        <p15:guide id="3" orient="horz" pos="890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pos="61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1" y="1628777"/>
            <a:ext cx="5634037" cy="432117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23002" y="1628777"/>
            <a:ext cx="5634037" cy="432117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080383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AFE78566-5FF1-64C7-9DFB-B505975A0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0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4402" y="1638691"/>
            <a:ext cx="3797298" cy="190176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080383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AFE78566-5FF1-64C7-9DFB-B505975A0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7757059-BCA7-8FDB-11DB-F9366BAFCE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154402" y="3866114"/>
            <a:ext cx="3797298" cy="18951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7275BFF-B62B-A582-AD9C-72FBDE6A196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97900" y="1645268"/>
            <a:ext cx="3797298" cy="18951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C6FEFC-9E69-27C9-D89C-B45FC3F5018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97900" y="3853784"/>
            <a:ext cx="3797298" cy="1895188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AE86F8-FEC2-37BF-6822-6FF7CDA004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9310" y="1638691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BDDC8E5D-0907-B5EA-A592-8F2D03F06B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9310" y="3859537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42807A78-01D6-F624-27DC-CCBF90C6FB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808" y="1638691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3418ECA8-59F1-0355-9BD8-D7B1795DC6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72808" y="3847207"/>
            <a:ext cx="1703388" cy="19017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27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>
            <a:extLst>
              <a:ext uri="{FF2B5EF4-FFF2-40B4-BE49-F238E27FC236}">
                <a16:creationId xmlns:a16="http://schemas.microsoft.com/office/drawing/2014/main" id="{ECAE3A49-DE98-F538-20E7-CB8451CE64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3924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95CB5F4-02B3-CAA0-2AF4-CA5DA7567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1628779"/>
            <a:ext cx="6840537" cy="4321171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684053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8DE9EE8C-5AF6-6110-87FD-B3B3AF1E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3533"/>
            <a:ext cx="1170000" cy="772331"/>
          </a:xfrm>
          <a:prstGeom prst="rect">
            <a:avLst/>
          </a:prstGeom>
        </p:spPr>
      </p:pic>
      <p:sp>
        <p:nvSpPr>
          <p:cNvPr id="3" name="Bildplatzhalter 3">
            <a:extLst>
              <a:ext uri="{FF2B5EF4-FFF2-40B4-BE49-F238E27FC236}">
                <a16:creationId xmlns:a16="http://schemas.microsoft.com/office/drawing/2014/main" id="{5173EB73-620C-77BB-D4E8-2C51532F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2" y="0"/>
            <a:ext cx="4656137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841A97-DEF0-35BC-94F6-21A11D317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6" b="11108"/>
          <a:stretch>
            <a:fillRect/>
          </a:stretch>
        </p:blipFill>
        <p:spPr>
          <a:xfrm>
            <a:off x="1480248" y="6092740"/>
            <a:ext cx="5695251" cy="5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8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C35EA4"/>
          </p15:clr>
        </p15:guide>
        <p15:guide id="2" pos="4520" userDrawn="1">
          <p15:clr>
            <a:srgbClr val="C35EA4"/>
          </p15:clr>
        </p15:guide>
        <p15:guide id="3" orient="horz" pos="1026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pos="61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45C001-DE6E-0478-0CDB-A2494C5DC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35863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225" y="692150"/>
            <a:ext cx="3960813" cy="720725"/>
          </a:xfrm>
          <a:prstGeom prst="rect">
            <a:avLst/>
          </a:prstGeom>
        </p:spPr>
        <p:txBody>
          <a:bodyPr anchor="ctr"/>
          <a:lstStyle>
            <a:lvl1pPr algn="ctr"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A2353E9-41BA-FD5C-5D2E-975462FAB1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96225" y="1628776"/>
            <a:ext cx="3960812" cy="432117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z="1800">
                <a:solidFill>
                  <a:schemeClr val="tx2"/>
                </a:solidFill>
              </a:defRPr>
            </a:lvl1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B9F528F-1E3D-F9C6-B83B-70D707F871BE}"/>
              </a:ext>
            </a:extLst>
          </p:cNvPr>
          <p:cNvCxnSpPr>
            <a:cxnSpLocks/>
          </p:cNvCxnSpPr>
          <p:nvPr userDrawn="1"/>
        </p:nvCxnSpPr>
        <p:spPr>
          <a:xfrm>
            <a:off x="7896225" y="6049157"/>
            <a:ext cx="39608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ECFE0EA4-05AD-A5D9-C666-08D11996C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6148365"/>
            <a:ext cx="1170000" cy="7723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0F7271D-D7D9-DDD3-BC71-BFEDD77A1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5" t="2971" r="7249" b="6"/>
          <a:stretch>
            <a:fillRect/>
          </a:stretch>
        </p:blipFill>
        <p:spPr>
          <a:xfrm>
            <a:off x="9066225" y="6151489"/>
            <a:ext cx="2910468" cy="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2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>
          <p15:clr>
            <a:srgbClr val="C35EA4"/>
          </p15:clr>
        </p15:guide>
        <p15:guide id="2" pos="4520">
          <p15:clr>
            <a:srgbClr val="C35EA4"/>
          </p15:clr>
        </p15:guide>
        <p15:guide id="3" orient="horz" pos="1026" userDrawn="1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61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- 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10F1A-0CC4-A859-FE92-AAF236AC4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6840537" cy="720725"/>
          </a:xfrm>
          <a:prstGeom prst="rect">
            <a:avLst/>
          </a:prstGeom>
        </p:spPr>
        <p:txBody>
          <a:bodyPr anchor="ctr"/>
          <a:lstStyle>
            <a:lvl1pPr>
              <a:defRPr sz="26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de-DE"/>
              <a:t>Folientitel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9DFE183-7A50-C23A-B3B1-410CFF159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2" y="368301"/>
            <a:ext cx="6840537" cy="323850"/>
          </a:xfrm>
          <a:prstGeom prst="rect">
            <a:avLst/>
          </a:prstGeom>
        </p:spPr>
        <p:txBody>
          <a:bodyPr anchor="ctr"/>
          <a:lstStyle>
            <a:lvl1pPr>
              <a:defRPr sz="1100" i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Kapitelinformation 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C84AD4-7960-5100-F52F-FBC2C8B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2EF42-089F-6210-DF05-3B28D0203E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5" y="1628777"/>
            <a:ext cx="3722908" cy="432117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lang="de-DE" sz="18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2998B3E-C90E-0F79-20C5-BEBC07D5732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34546" y="1656393"/>
            <a:ext cx="3722908" cy="4321173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  <a:lvl2pPr>
              <a:defRPr lang="de-DE" sz="1800" dirty="0">
                <a:solidFill>
                  <a:schemeClr val="tx2"/>
                </a:solidFill>
              </a:defRPr>
            </a:lvl2pPr>
            <a:lvl3pPr>
              <a:defRPr lang="de-DE" sz="1800" dirty="0">
                <a:solidFill>
                  <a:schemeClr val="tx2"/>
                </a:solidFill>
              </a:defRPr>
            </a:lvl3pPr>
            <a:lvl4pPr>
              <a:defRPr lang="de-DE" sz="1800" dirty="0">
                <a:solidFill>
                  <a:schemeClr val="tx2"/>
                </a:solidFill>
              </a:defRPr>
            </a:lvl4pPr>
            <a:lvl5pPr>
              <a:defRPr lang="de-DE" sz="1800" dirty="0">
                <a:solidFill>
                  <a:schemeClr val="tx2"/>
                </a:solidFill>
              </a:defRPr>
            </a:lvl5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  <a:p>
            <a:pPr lvl="1">
              <a:buClr>
                <a:schemeClr val="accent5"/>
              </a:buClr>
            </a:pPr>
            <a:r>
              <a:rPr lang="de-DE"/>
              <a:t>Zweite Ebene</a:t>
            </a:r>
          </a:p>
          <a:p>
            <a:pPr lvl="2">
              <a:buClr>
                <a:schemeClr val="accent5"/>
              </a:buClr>
            </a:pPr>
            <a:r>
              <a:rPr lang="de-DE"/>
              <a:t>Dritte Ebene</a:t>
            </a:r>
          </a:p>
          <a:p>
            <a:pPr lvl="3">
              <a:buClr>
                <a:schemeClr val="accent5"/>
              </a:buClr>
            </a:pPr>
            <a:r>
              <a:rPr lang="de-DE"/>
              <a:t>Vierte Ebene</a:t>
            </a:r>
          </a:p>
          <a:p>
            <a:pPr lvl="4">
              <a:buClr>
                <a:schemeClr val="accent5"/>
              </a:buClr>
            </a:pPr>
            <a:r>
              <a:rPr lang="de-DE"/>
              <a:t>Fünfte Ebene</a:t>
            </a:r>
          </a:p>
        </p:txBody>
      </p:sp>
      <p:pic>
        <p:nvPicPr>
          <p:cNvPr id="20" name="Grafik 19" descr="Ein Bild, das Grafiken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9B5A2A6-2F5B-C648-C42B-4B6CB624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6102685"/>
            <a:ext cx="1170000" cy="77233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73D36BE-A603-CF9D-C012-19630390B68E}"/>
              </a:ext>
            </a:extLst>
          </p:cNvPr>
          <p:cNvCxnSpPr>
            <a:cxnSpLocks/>
          </p:cNvCxnSpPr>
          <p:nvPr userDrawn="1"/>
        </p:nvCxnSpPr>
        <p:spPr>
          <a:xfrm>
            <a:off x="334963" y="6049157"/>
            <a:ext cx="115220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105F562-872C-D44E-E33A-964E3898506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4128" y="1656393"/>
            <a:ext cx="3722908" cy="4321171"/>
          </a:xfrm>
          <a:prstGeom prst="rect">
            <a:avLst/>
          </a:prstGeom>
        </p:spPr>
        <p:txBody>
          <a:bodyPr/>
          <a:lstStyle>
            <a:lvl1pPr>
              <a:defRPr lang="de-DE" sz="1800" dirty="0">
                <a:solidFill>
                  <a:schemeClr val="tx2"/>
                </a:solidFill>
              </a:defRPr>
            </a:lvl1pPr>
            <a:lvl2pPr>
              <a:defRPr lang="de-DE" sz="1800" dirty="0">
                <a:solidFill>
                  <a:schemeClr val="tx2"/>
                </a:solidFill>
              </a:defRPr>
            </a:lvl2pPr>
            <a:lvl3pPr>
              <a:defRPr lang="de-DE" sz="1800" dirty="0">
                <a:solidFill>
                  <a:schemeClr val="tx2"/>
                </a:solidFill>
              </a:defRPr>
            </a:lvl3pPr>
            <a:lvl4pPr>
              <a:defRPr lang="de-DE" sz="1800" dirty="0">
                <a:solidFill>
                  <a:schemeClr val="tx2"/>
                </a:solidFill>
              </a:defRPr>
            </a:lvl4pPr>
            <a:lvl5pPr>
              <a:defRPr lang="de-DE" sz="1800" dirty="0">
                <a:solidFill>
                  <a:schemeClr val="tx2"/>
                </a:solidFill>
              </a:defRPr>
            </a:lvl5pPr>
          </a:lstStyle>
          <a:p>
            <a:pPr lvl="0">
              <a:buClr>
                <a:schemeClr val="accent5"/>
              </a:buClr>
            </a:pPr>
            <a:r>
              <a:rPr lang="de-DE"/>
              <a:t>Text bearbeiten</a:t>
            </a:r>
          </a:p>
          <a:p>
            <a:pPr lvl="1">
              <a:buClr>
                <a:schemeClr val="accent5"/>
              </a:buClr>
            </a:pPr>
            <a:r>
              <a:rPr lang="de-DE"/>
              <a:t>Zweite Ebene</a:t>
            </a:r>
          </a:p>
          <a:p>
            <a:pPr lvl="2">
              <a:buClr>
                <a:schemeClr val="accent5"/>
              </a:buClr>
            </a:pPr>
            <a:r>
              <a:rPr lang="de-DE"/>
              <a:t>Dritte Ebene</a:t>
            </a:r>
          </a:p>
          <a:p>
            <a:pPr lvl="3">
              <a:buClr>
                <a:schemeClr val="accent5"/>
              </a:buClr>
            </a:pPr>
            <a:r>
              <a:rPr lang="de-DE"/>
              <a:t>Vierte Ebene</a:t>
            </a:r>
          </a:p>
          <a:p>
            <a:pPr lvl="4">
              <a:buClr>
                <a:schemeClr val="accent5"/>
              </a:buClr>
            </a:pPr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3A212B-E48E-0A39-3D13-8C6F3140F6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8" y="6092740"/>
            <a:ext cx="10314950" cy="6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26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3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66DC312-0A35-A956-C214-8B10F650F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368300"/>
            <a:ext cx="731838" cy="32457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6C1EABBB-A59E-49EE-81F8-053E9660B9E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68" r:id="rId3"/>
    <p:sldLayoutId id="2147483665" r:id="rId4"/>
    <p:sldLayoutId id="2147483678" r:id="rId5"/>
    <p:sldLayoutId id="2147483677" r:id="rId6"/>
    <p:sldLayoutId id="2147483660" r:id="rId7"/>
    <p:sldLayoutId id="2147483669" r:id="rId8"/>
    <p:sldLayoutId id="2147483681" r:id="rId9"/>
    <p:sldLayoutId id="2147483682" r:id="rId10"/>
    <p:sldLayoutId id="2147483683" r:id="rId11"/>
    <p:sldLayoutId id="2147483664" r:id="rId12"/>
    <p:sldLayoutId id="2147483672" r:id="rId13"/>
    <p:sldLayoutId id="2147483674" r:id="rId14"/>
    <p:sldLayoutId id="2147483673" r:id="rId15"/>
    <p:sldLayoutId id="2147483684" r:id="rId16"/>
    <p:sldLayoutId id="214748367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C35EA4"/>
          </p15:clr>
        </p15:guide>
        <p15:guide id="2" pos="3840" userDrawn="1">
          <p15:clr>
            <a:srgbClr val="547EBF"/>
          </p15:clr>
        </p15:guide>
        <p15:guide id="3" orient="horz" pos="2160" userDrawn="1">
          <p15:clr>
            <a:srgbClr val="547EBF"/>
          </p15:clr>
        </p15:guide>
        <p15:guide id="4" pos="4747" userDrawn="1">
          <p15:clr>
            <a:srgbClr val="547EBF"/>
          </p15:clr>
        </p15:guide>
        <p15:guide id="5" pos="7469" userDrawn="1">
          <p15:clr>
            <a:srgbClr val="C35EA4"/>
          </p15:clr>
        </p15:guide>
        <p15:guide id="6" pos="211" userDrawn="1">
          <p15:clr>
            <a:srgbClr val="C35EA4"/>
          </p15:clr>
        </p15:guide>
        <p15:guide id="7" orient="horz" pos="4088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1C2E6-A5C6-949B-BF3D-3A0A848F1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IST </a:t>
            </a:r>
            <a:r>
              <a:rPr lang="en-US" noProof="0"/>
              <a:t>Contingent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8A34CE-00C1-5FA6-0F7F-D20445FAC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National Jamboree 2026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064B3C-C8AC-19D2-9683-EB82A04F1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04.01.2026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12D7F7-BBAC-9FE5-0D32-25CF0E9CB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0906232" y="5572232"/>
            <a:ext cx="2236573" cy="334961"/>
          </a:xfrm>
        </p:spPr>
        <p:txBody>
          <a:bodyPr/>
          <a:lstStyle/>
          <a:p>
            <a:r>
              <a:rPr lang="de-DE" err="1">
                <a:solidFill>
                  <a:schemeClr val="bg1"/>
                </a:solidFill>
              </a:rPr>
              <a:t>VCPwttbg</a:t>
            </a:r>
            <a:r>
              <a:rPr lang="de-DE">
                <a:solidFill>
                  <a:schemeClr val="bg1"/>
                </a:solidFill>
              </a:rPr>
              <a:t>/ Nico Seeber</a:t>
            </a:r>
          </a:p>
        </p:txBody>
      </p:sp>
    </p:spTree>
    <p:extLst>
      <p:ext uri="{BB962C8B-B14F-4D97-AF65-F5344CB8AC3E}">
        <p14:creationId xmlns:p14="http://schemas.microsoft.com/office/powerpoint/2010/main" val="83649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D00F7-925E-443F-F08D-2E58D9FF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8" y="332512"/>
            <a:ext cx="11451210" cy="1152159"/>
          </a:xfrm>
        </p:spPr>
        <p:txBody>
          <a:bodyPr/>
          <a:lstStyle/>
          <a:p>
            <a:r>
              <a:rPr lang="en-US" noProof="0"/>
              <a:t>IST Contingent</a:t>
            </a:r>
            <a:br>
              <a:rPr lang="en-US" noProof="0"/>
            </a:br>
            <a:br>
              <a:rPr lang="en-US" noProof="0"/>
            </a:br>
            <a:endParaRPr lang="en-US" noProof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8EC803-860A-1C6D-1A99-3FE13154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05647D-535F-B20F-9185-9F4E82E92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779" y="905446"/>
            <a:ext cx="3797298" cy="1901764"/>
          </a:xfrm>
        </p:spPr>
        <p:txBody>
          <a:bodyPr/>
          <a:lstStyle/>
          <a:p>
            <a:r>
              <a:rPr lang="en-US" noProof="0"/>
              <a:t>Noah Kriesch</a:t>
            </a:r>
          </a:p>
          <a:p>
            <a:r>
              <a:rPr lang="en-US" sz="1600" noProof="0"/>
              <a:t>25 years old</a:t>
            </a:r>
          </a:p>
          <a:p>
            <a:r>
              <a:rPr lang="en-US" sz="1600" noProof="0"/>
              <a:t>Living in Heidelberg</a:t>
            </a:r>
          </a:p>
          <a:p>
            <a:r>
              <a:rPr lang="en-US" sz="1600" noProof="0"/>
              <a:t>Master’s student in Physics</a:t>
            </a:r>
          </a:p>
          <a:p>
            <a:r>
              <a:rPr lang="en-US" sz="1600" noProof="0"/>
              <a:t>The national Jamboree next year will be my fourth one </a:t>
            </a:r>
          </a:p>
          <a:p>
            <a:endParaRPr lang="en-US" noProof="0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" name="Inhaltsplatzhalter 9">
                <a:extLst>
                  <a:ext uri="{FF2B5EF4-FFF2-40B4-BE49-F238E27FC236}">
                    <a16:creationId xmlns:a16="http://schemas.microsoft.com/office/drawing/2014/main" id="{4DB6EFE2-E8B7-99A4-1722-271809E766E9}"/>
                  </a:ext>
                </a:extLst>
              </p:cNvPr>
              <p:cNvGraphicFramePr>
                <a:graphicFrameLocks noGrp="1"/>
              </p:cNvGraphicFramePr>
              <p:nvPr>
                <p:ph idx="14"/>
                <p:extLst>
                  <p:ext uri="{D42A27DB-BD31-4B8C-83A1-F6EECF244321}">
                    <p14:modId xmlns:p14="http://schemas.microsoft.com/office/powerpoint/2010/main" val="832416439"/>
                  </p:ext>
                </p:extLst>
              </p:nvPr>
            </p:nvGraphicFramePr>
            <p:xfrm>
              <a:off x="334963" y="2886076"/>
              <a:ext cx="5761037" cy="306387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Inhaltsplatzhalter 9">
                <a:extLst>
                  <a:ext uri="{FF2B5EF4-FFF2-40B4-BE49-F238E27FC236}">
                    <a16:creationId xmlns:a16="http://schemas.microsoft.com/office/drawing/2014/main" id="{4DB6EFE2-E8B7-99A4-1722-271809E766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963" y="2886076"/>
                <a:ext cx="5761037" cy="306387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6ADD979-79BF-276B-7943-3930A911B7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97900" y="912023"/>
            <a:ext cx="3797298" cy="1895188"/>
          </a:xfrm>
        </p:spPr>
        <p:txBody>
          <a:bodyPr/>
          <a:lstStyle/>
          <a:p>
            <a:r>
              <a:rPr lang="en-US" noProof="0" err="1"/>
              <a:t>marimKA</a:t>
            </a:r>
            <a:r>
              <a:rPr lang="en-US" noProof="0"/>
              <a:t> (Annika Habekost)</a:t>
            </a:r>
          </a:p>
          <a:p>
            <a:r>
              <a:rPr lang="en-US" sz="1600" noProof="0"/>
              <a:t>51 years old</a:t>
            </a:r>
          </a:p>
          <a:p>
            <a:r>
              <a:rPr lang="en-US" sz="1600" noProof="0"/>
              <a:t>Living in Hamburg</a:t>
            </a:r>
          </a:p>
          <a:p>
            <a:r>
              <a:rPr lang="en-US" sz="1600" noProof="0"/>
              <a:t>R&amp;D Specialist Aerosol </a:t>
            </a:r>
            <a:r>
              <a:rPr lang="en-US" sz="1600"/>
              <a:t>s</a:t>
            </a:r>
            <a:r>
              <a:rPr lang="en-US" sz="1600" noProof="0" err="1"/>
              <a:t>helf</a:t>
            </a:r>
            <a:r>
              <a:rPr lang="en-US" sz="1600" noProof="0"/>
              <a:t> life</a:t>
            </a:r>
          </a:p>
          <a:p>
            <a:r>
              <a:rPr lang="en-US" sz="1600" noProof="0"/>
              <a:t>The national Jamboree next year will be my third one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D955355-1EBB-AA6E-DE89-188A4D1EE7E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3646539"/>
            <a:ext cx="5247188" cy="1895188"/>
          </a:xfrm>
        </p:spPr>
        <p:txBody>
          <a:bodyPr/>
          <a:lstStyle/>
          <a:p>
            <a:r>
              <a:rPr lang="en-US" noProof="0"/>
              <a:t>Status Pre-registration:</a:t>
            </a:r>
          </a:p>
          <a:p>
            <a:pPr marL="285750" indent="-285750">
              <a:buFontTx/>
              <a:buChar char="-"/>
            </a:pPr>
            <a:r>
              <a:rPr lang="en-US" noProof="0"/>
              <a:t>55 Scouts / Guides</a:t>
            </a:r>
          </a:p>
          <a:p>
            <a:pPr marL="285750" indent="-285750">
              <a:buFontTx/>
              <a:buChar char="-"/>
            </a:pPr>
            <a:r>
              <a:rPr lang="en-US" noProof="0"/>
              <a:t>22 different countries</a:t>
            </a:r>
          </a:p>
          <a:p>
            <a:pPr marL="285750" indent="-285750">
              <a:buFontTx/>
              <a:buChar char="-"/>
            </a:pPr>
            <a:r>
              <a:rPr lang="en-US"/>
              <a:t>aged between 18 and 65</a:t>
            </a:r>
            <a:endParaRPr lang="en-US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7B14F0-7A7E-FD8F-183D-2160451670D4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 b="7201"/>
          <a:stretch>
            <a:fillRect/>
          </a:stretch>
        </p:blipFill>
        <p:spPr bwMode="auto">
          <a:xfrm>
            <a:off x="343687" y="905446"/>
            <a:ext cx="1703388" cy="19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in Bild, das Kleidung, Person, draußen, Schuhwerk enthält.&#10;&#10;KI-generierte Inhalte können fehlerhaft sein.">
            <a:extLst>
              <a:ext uri="{FF2B5EF4-FFF2-40B4-BE49-F238E27FC236}">
                <a16:creationId xmlns:a16="http://schemas.microsoft.com/office/drawing/2014/main" id="{21DD0A6E-368A-8220-8C85-5015D676D85C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r="19805"/>
          <a:stretch>
            <a:fillRect/>
          </a:stretch>
        </p:blipFill>
        <p:spPr bwMode="auto">
          <a:xfrm>
            <a:off x="6100921" y="905446"/>
            <a:ext cx="1703388" cy="19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22D00FD-ECDF-33FF-99F1-195B2B539371}"/>
              </a:ext>
            </a:extLst>
          </p:cNvPr>
          <p:cNvSpPr txBox="1"/>
          <p:nvPr/>
        </p:nvSpPr>
        <p:spPr>
          <a:xfrm>
            <a:off x="278416" y="2816400"/>
            <a:ext cx="11346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/>
              <a:t>Quelle: VCP / Noah Kriesch					           Quelle: VCP / Annika Habekost		         </a:t>
            </a: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040A9-065E-2F38-3E02-885D6932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2512"/>
            <a:ext cx="6840537" cy="720725"/>
          </a:xfrm>
        </p:spPr>
        <p:txBody>
          <a:bodyPr/>
          <a:lstStyle/>
          <a:p>
            <a:r>
              <a:rPr lang="en-US" noProof="0"/>
              <a:t>Timeline up to the camp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642B8-C03B-C7E8-5AA8-28B03600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D13BAED-8E53-77E8-2319-FBB0A1D17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595061"/>
              </p:ext>
            </p:extLst>
          </p:nvPr>
        </p:nvGraphicFramePr>
        <p:xfrm>
          <a:off x="476110" y="880709"/>
          <a:ext cx="11244570" cy="510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3535D06-8765-0450-EDFC-0479E2E099B9}"/>
              </a:ext>
            </a:extLst>
          </p:cNvPr>
          <p:cNvSpPr txBox="1"/>
          <p:nvPr/>
        </p:nvSpPr>
        <p:spPr>
          <a:xfrm>
            <a:off x="2895600" y="1304925"/>
            <a:ext cx="156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err="1">
                <a:solidFill>
                  <a:schemeClr val="accent3"/>
                </a:solidFill>
              </a:rPr>
              <a:t>requires</a:t>
            </a:r>
            <a:r>
              <a:rPr lang="de-DE" sz="140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de-DE" sz="1400" err="1">
                <a:solidFill>
                  <a:schemeClr val="accent3"/>
                </a:solidFill>
              </a:rPr>
              <a:t>endorsement</a:t>
            </a:r>
            <a:r>
              <a:rPr lang="de-DE" sz="1400">
                <a:solidFill>
                  <a:schemeClr val="accent3"/>
                </a:solidFill>
              </a:rPr>
              <a:t> </a:t>
            </a:r>
            <a:r>
              <a:rPr lang="de-DE" sz="1400" err="1">
                <a:solidFill>
                  <a:schemeClr val="accent3"/>
                </a:solidFill>
              </a:rPr>
              <a:t>letter</a:t>
            </a:r>
            <a:r>
              <a:rPr lang="de-DE" sz="1400">
                <a:solidFill>
                  <a:schemeClr val="accent3"/>
                </a:solidFill>
              </a:rPr>
              <a:t>!</a:t>
            </a:r>
          </a:p>
        </p:txBody>
      </p:sp>
      <p:cxnSp>
        <p:nvCxnSpPr>
          <p:cNvPr id="8" name="Verbinder: gekrümmt 7">
            <a:extLst>
              <a:ext uri="{FF2B5EF4-FFF2-40B4-BE49-F238E27FC236}">
                <a16:creationId xmlns:a16="http://schemas.microsoft.com/office/drawing/2014/main" id="{88464BC2-25C3-2B9D-003A-1BAE38C94F2A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2912509" y="1617110"/>
            <a:ext cx="337662" cy="11906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4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FF6EE-3BCB-26BC-7BB1-5EFC6FB9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3" y="159984"/>
            <a:ext cx="6840537" cy="720725"/>
          </a:xfrm>
        </p:spPr>
        <p:txBody>
          <a:bodyPr/>
          <a:lstStyle/>
          <a:p>
            <a:r>
              <a:rPr lang="en-US" noProof="0"/>
              <a:t>Fact about our national Jamboree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28E837-B83D-05A8-E63D-27E1C899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83" y="880709"/>
            <a:ext cx="6840537" cy="4905111"/>
          </a:xfrm>
        </p:spPr>
        <p:txBody>
          <a:bodyPr lIns="91440" tIns="45720" rIns="91440" bIns="45720" anchor="t"/>
          <a:lstStyle/>
          <a:p>
            <a:r>
              <a:rPr lang="en-US" noProof="0">
                <a:latin typeface="Roboto Light"/>
                <a:ea typeface="Roboto Light"/>
                <a:cs typeface="Roboto Light"/>
              </a:rPr>
              <a:t>Date: 28.07.2026 bis 09.08.2026 (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for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IST)</a:t>
            </a:r>
          </a:p>
          <a:p>
            <a:r>
              <a:rPr lang="en-US" noProof="0"/>
              <a:t>Location: </a:t>
            </a:r>
            <a:r>
              <a:rPr lang="en-US" noProof="0" err="1"/>
              <a:t>Jugendzeltplatz</a:t>
            </a:r>
            <a:r>
              <a:rPr lang="en-US" noProof="0"/>
              <a:t> </a:t>
            </a:r>
            <a:r>
              <a:rPr lang="en-US" noProof="0" err="1"/>
              <a:t>Almke</a:t>
            </a:r>
            <a:r>
              <a:rPr lang="en-US" noProof="0"/>
              <a:t> (DE-38446 Wolfsburg)</a:t>
            </a:r>
          </a:p>
          <a:p>
            <a:r>
              <a:rPr lang="en-US" noProof="0" err="1">
                <a:latin typeface="Roboto Light"/>
                <a:ea typeface="Roboto Light"/>
                <a:cs typeface="Roboto Light"/>
              </a:rPr>
              <a:t>Theme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: „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Ungeschrieben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–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Geschichte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wird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, was du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draus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machst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“       </a:t>
            </a:r>
            <a:r>
              <a:rPr lang="en-US" i="1" noProof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  “</a:t>
            </a:r>
            <a:r>
              <a:rPr lang="en-US" i="1" noProof="0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unwritten</a:t>
            </a:r>
            <a:r>
              <a:rPr lang="en-US" i="1" noProof="0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- </a:t>
            </a:r>
            <a:r>
              <a:rPr lang="en-US" i="1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stories</a:t>
            </a:r>
            <a:r>
              <a:rPr lang="en-US" i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</a:t>
            </a:r>
            <a:r>
              <a:rPr lang="en-US" i="1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are</a:t>
            </a:r>
            <a:r>
              <a:rPr lang="en-US" i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still </a:t>
            </a:r>
            <a:r>
              <a:rPr lang="en-US" i="1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waiting</a:t>
            </a:r>
            <a:r>
              <a:rPr lang="en-US" i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</a:t>
            </a:r>
            <a:r>
              <a:rPr lang="en-US" i="1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to</a:t>
            </a:r>
            <a:r>
              <a:rPr lang="en-US" i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</a:t>
            </a:r>
            <a:r>
              <a:rPr lang="en-US" i="1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be</a:t>
            </a:r>
            <a:r>
              <a:rPr lang="en-US" i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</a:t>
            </a:r>
            <a:r>
              <a:rPr lang="en-US" i="1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imagined</a:t>
            </a:r>
            <a:r>
              <a:rPr lang="en-US" i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 and </a:t>
            </a:r>
            <a:r>
              <a:rPr lang="en-US" i="1" err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written</a:t>
            </a:r>
            <a:r>
              <a:rPr lang="en-US" i="1">
                <a:solidFill>
                  <a:schemeClr val="tx1"/>
                </a:solidFill>
                <a:latin typeface="Roboto Light"/>
                <a:ea typeface="Roboto Light"/>
                <a:cs typeface="Roboto Light"/>
              </a:rPr>
              <a:t>”</a:t>
            </a:r>
            <a:endParaRPr lang="en-US" i="1" noProof="0">
              <a:solidFill>
                <a:schemeClr val="tx1"/>
              </a:solidFill>
              <a:latin typeface="Roboto Light"/>
              <a:ea typeface="Roboto Light"/>
              <a:cs typeface="Robot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>
                <a:latin typeface="Roboto Light"/>
                <a:ea typeface="Roboto Light"/>
                <a:cs typeface="Roboto Light"/>
              </a:rPr>
              <a:t>More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than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4000 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>
                <a:latin typeface="Roboto Light"/>
                <a:ea typeface="Roboto Light"/>
                <a:cs typeface="Roboto Light"/>
              </a:rPr>
              <a:t>Hundreds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of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black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tents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–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varying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in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size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and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err="1">
                <a:latin typeface="Roboto Light"/>
                <a:ea typeface="Roboto Light"/>
                <a:cs typeface="Roboto Light"/>
              </a:rPr>
              <a:t>Sanitary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facilities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will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mainly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compose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of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portable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toilets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,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sinks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with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running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water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and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shower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tents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>
                <a:latin typeface="Roboto Light"/>
                <a:ea typeface="Roboto Light"/>
                <a:cs typeface="Roboto Light"/>
              </a:rPr>
              <a:t>Camp will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be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divided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in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Subcamps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– IST will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be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located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at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Subcamp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for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central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>
                <a:latin typeface="Roboto Light"/>
                <a:ea typeface="Roboto Light"/>
                <a:cs typeface="Roboto Light"/>
              </a:rPr>
              <a:t>Cooking in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groups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– IST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contingent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will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be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one</a:t>
            </a:r>
            <a:r>
              <a:rPr lang="en-US">
                <a:latin typeface="Roboto Light"/>
                <a:ea typeface="Roboto Light"/>
                <a:cs typeface="Roboto Light"/>
              </a:rPr>
              <a:t> 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>
                <a:latin typeface="Roboto Light"/>
                <a:ea typeface="Roboto Light"/>
                <a:cs typeface="Roboto Light"/>
              </a:rPr>
              <a:t>Black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tents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as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sleeping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options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for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all IST –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mixed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,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gender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separated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 and FLINTA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err="1">
                <a:latin typeface="Roboto Light"/>
                <a:ea typeface="Roboto Light"/>
                <a:cs typeface="Roboto Light"/>
              </a:rPr>
              <a:t>There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will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be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central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program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, also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opportunities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for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individual </a:t>
            </a:r>
            <a:r>
              <a:rPr lang="en-US" noProof="0" err="1">
                <a:latin typeface="Roboto Light"/>
                <a:ea typeface="Roboto Light"/>
                <a:cs typeface="Roboto Light"/>
              </a:rPr>
              <a:t>program</a:t>
            </a:r>
            <a:r>
              <a:rPr lang="en-US" noProof="0">
                <a:latin typeface="Roboto Light"/>
                <a:ea typeface="Roboto Light"/>
                <a:cs typeface="Roboto Light"/>
              </a:rPr>
              <a:t> </a:t>
            </a:r>
          </a:p>
          <a:p>
            <a:endParaRPr lang="en-US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pic>
        <p:nvPicPr>
          <p:cNvPr id="8" name="Bildplatzhalter 7" descr="Ein Bild, das draußen, Himmel, Baum, Zelt enthält.&#10;&#10;KI-generierte Inhalte können fehlerhaft sein.">
            <a:extLst>
              <a:ext uri="{FF2B5EF4-FFF2-40B4-BE49-F238E27FC236}">
                <a16:creationId xmlns:a16="http://schemas.microsoft.com/office/drawing/2014/main" id="{6007938D-7FEA-5DDC-731E-2FFCA79D8E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r="24540"/>
          <a:stretch>
            <a:fillRect/>
          </a:stretch>
        </p:blipFill>
        <p:spPr/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87BE7F-BA5D-1B5A-0B6C-9F6BA8EE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FD7094-39DC-E0ED-26DA-AA35D89BF3C5}"/>
              </a:ext>
            </a:extLst>
          </p:cNvPr>
          <p:cNvSpPr txBox="1"/>
          <p:nvPr/>
        </p:nvSpPr>
        <p:spPr>
          <a:xfrm>
            <a:off x="7535862" y="6581001"/>
            <a:ext cx="235539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200" i="1"/>
              <a:t>Quelle: VCP / Annika Habekost</a:t>
            </a:r>
          </a:p>
        </p:txBody>
      </p:sp>
    </p:spTree>
    <p:extLst>
      <p:ext uri="{BB962C8B-B14F-4D97-AF65-F5344CB8AC3E}">
        <p14:creationId xmlns:p14="http://schemas.microsoft.com/office/powerpoint/2010/main" val="422838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D4F8-99CE-6B29-15DE-02C77285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68300"/>
            <a:ext cx="6840537" cy="720725"/>
          </a:xfrm>
        </p:spPr>
        <p:txBody>
          <a:bodyPr/>
          <a:lstStyle/>
          <a:p>
            <a:r>
              <a:rPr lang="en-US" noProof="0"/>
              <a:t>Arrival &amp; Departure to the campsite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CCF437-9861-EB8C-8AD5-30968A58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8CA6E71-075F-24EE-E712-794ED8F1C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263" y="1628774"/>
            <a:ext cx="3167967" cy="4321175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4F1E9D-72D1-ECFC-7B1B-65A553DB6C2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84225" y="738655"/>
            <a:ext cx="3944120" cy="44357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international flights, the closest airports are Braunschweig-Wolfsburg, Hamburg, Hannover and Berlin.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nearest train station is Wolfsburg main 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Frankfurt Airport has good train connection via ICE to Wolfsburg main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shuttle from the main station Wolfsburg to the campground will be provided but needs to be requested in advance.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Parking space for private cars is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support is needed for planning your trip, please let us know.</a:t>
            </a:r>
            <a:endParaRPr lang="de-DE"/>
          </a:p>
        </p:txBody>
      </p:sp>
      <p:pic>
        <p:nvPicPr>
          <p:cNvPr id="10" name="Inhaltsplatzhalter 9" descr="Ein Bild, das Text, Karte, Screenshot, Atlas enthält.&#10;&#10;KI-generierte Inhalte können fehlerhaft sein.">
            <a:extLst>
              <a:ext uri="{FF2B5EF4-FFF2-40B4-BE49-F238E27FC236}">
                <a16:creationId xmlns:a16="http://schemas.microsoft.com/office/drawing/2014/main" id="{F71B6ED8-3503-F3B1-0AE7-6F6271D8C4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 r="5402" b="2174"/>
          <a:stretch>
            <a:fillRect/>
          </a:stretch>
        </p:blipFill>
        <p:spPr>
          <a:xfrm>
            <a:off x="4463956" y="2287349"/>
            <a:ext cx="3087773" cy="3169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Stern: 4 Zacken 12">
            <a:extLst>
              <a:ext uri="{FF2B5EF4-FFF2-40B4-BE49-F238E27FC236}">
                <a16:creationId xmlns:a16="http://schemas.microsoft.com/office/drawing/2014/main" id="{2B4C2169-C515-6732-0F00-6A9C94D33183}"/>
              </a:ext>
            </a:extLst>
          </p:cNvPr>
          <p:cNvSpPr/>
          <p:nvPr/>
        </p:nvSpPr>
        <p:spPr>
          <a:xfrm>
            <a:off x="6590243" y="3196183"/>
            <a:ext cx="108000" cy="108000"/>
          </a:xfrm>
          <a:prstGeom prst="star4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978BC06-8341-065E-041F-4AC3C66B59DA}"/>
              </a:ext>
            </a:extLst>
          </p:cNvPr>
          <p:cNvSpPr txBox="1"/>
          <p:nvPr/>
        </p:nvSpPr>
        <p:spPr>
          <a:xfrm>
            <a:off x="5046357" y="1786501"/>
            <a:ext cx="308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Jugendzeltplatz </a:t>
            </a:r>
            <a:r>
              <a:rPr lang="de-DE" err="1"/>
              <a:t>Almke</a:t>
            </a:r>
            <a:endParaRPr lang="de-DE"/>
          </a:p>
        </p:txBody>
      </p:sp>
      <p:sp>
        <p:nvSpPr>
          <p:cNvPr id="18" name="Pfeil: nach links gekrümmt 17">
            <a:extLst>
              <a:ext uri="{FF2B5EF4-FFF2-40B4-BE49-F238E27FC236}">
                <a16:creationId xmlns:a16="http://schemas.microsoft.com/office/drawing/2014/main" id="{0FB6140E-B1DA-ABE9-4B2D-28FB779041C8}"/>
              </a:ext>
            </a:extLst>
          </p:cNvPr>
          <p:cNvSpPr/>
          <p:nvPr/>
        </p:nvSpPr>
        <p:spPr>
          <a:xfrm>
            <a:off x="6872748" y="2155833"/>
            <a:ext cx="619433" cy="114835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2054ED2-3330-6CE3-C503-5CA3213092DC}"/>
              </a:ext>
            </a:extLst>
          </p:cNvPr>
          <p:cNvSpPr/>
          <p:nvPr/>
        </p:nvSpPr>
        <p:spPr>
          <a:xfrm>
            <a:off x="1681316" y="2900516"/>
            <a:ext cx="737419" cy="77674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2CB7107E-0C15-DA08-C298-AE1D29F042D4}"/>
              </a:ext>
            </a:extLst>
          </p:cNvPr>
          <p:cNvCxnSpPr/>
          <p:nvPr/>
        </p:nvCxnSpPr>
        <p:spPr>
          <a:xfrm flipV="1">
            <a:off x="2418735" y="2287349"/>
            <a:ext cx="2045221" cy="61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E17F4F2-F389-A5C6-F033-C00B7F712AC5}"/>
              </a:ext>
            </a:extLst>
          </p:cNvPr>
          <p:cNvCxnSpPr/>
          <p:nvPr/>
        </p:nvCxnSpPr>
        <p:spPr>
          <a:xfrm>
            <a:off x="2418735" y="3677265"/>
            <a:ext cx="2045221" cy="1779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F4890-706E-7EA1-6DA2-F227747D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B15D6A0-9594-D05F-2565-51BA3B56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1" y="2007207"/>
            <a:ext cx="5634037" cy="3942744"/>
          </a:xfrm>
        </p:spPr>
        <p:txBody>
          <a:bodyPr/>
          <a:lstStyle/>
          <a:p>
            <a:r>
              <a:rPr lang="en-US" u="sng" noProof="0"/>
              <a:t>Our idea / intention: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Forming a group – this is why we want you to join already 2 days before camp starts:</a:t>
            </a:r>
          </a:p>
          <a:p>
            <a:pPr marL="971550" lvl="1" indent="-285750"/>
            <a:r>
              <a:rPr lang="en-US" noProof="0"/>
              <a:t>get to know each other</a:t>
            </a:r>
          </a:p>
          <a:p>
            <a:pPr marL="971550" lvl="1" indent="-285750"/>
            <a:r>
              <a:rPr lang="en-US" noProof="0"/>
              <a:t>get familiar with the camp structure</a:t>
            </a:r>
          </a:p>
          <a:p>
            <a:pPr marL="971550" lvl="1" indent="-285750"/>
            <a:r>
              <a:rPr lang="en-US" noProof="0"/>
              <a:t>setup our camp-ground before supporting other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Showing you our way of scouting and being interested in get in touch with your traditions and way of scouting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Planning a day trip out of the camp to show you a bit of our beautiful country, maybe not complete covered by the camp fee</a:t>
            </a:r>
          </a:p>
          <a:p>
            <a:pPr marL="971550" lvl="1" indent="-285750"/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9797B7-353C-23BA-582C-C895EC8676F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3002" y="2007207"/>
            <a:ext cx="5634037" cy="3942743"/>
          </a:xfrm>
        </p:spPr>
        <p:txBody>
          <a:bodyPr/>
          <a:lstStyle/>
          <a:p>
            <a:r>
              <a:rPr lang="en-US" u="sng" noProof="0"/>
              <a:t>Your role / tasks</a:t>
            </a:r>
            <a:r>
              <a:rPr lang="en-US" noProof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Supporting the program section:</a:t>
            </a:r>
          </a:p>
          <a:p>
            <a:pPr marL="971550" lvl="1" indent="-285750"/>
            <a:r>
              <a:rPr lang="en-US" noProof="0"/>
              <a:t>workshop leader</a:t>
            </a:r>
          </a:p>
          <a:p>
            <a:pPr marL="971550" lvl="1" indent="-285750"/>
            <a:r>
              <a:rPr lang="en-US" noProof="0"/>
              <a:t>staff at the camp big field game</a:t>
            </a:r>
          </a:p>
          <a:p>
            <a:pPr marL="971550" lvl="1" indent="-285750"/>
            <a:r>
              <a:rPr lang="en-US" noProof="0"/>
              <a:t>Creating /building decorative elements to serve the camp 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Camp safety – supporting shifts of the camp guard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Supporting the service/info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Supporting the various cafes at the camp as service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…..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0EA7375-1789-908D-0070-8540BA1F017F}"/>
              </a:ext>
            </a:extLst>
          </p:cNvPr>
          <p:cNvSpPr txBox="1">
            <a:spLocks/>
          </p:cNvSpPr>
          <p:nvPr/>
        </p:nvSpPr>
        <p:spPr>
          <a:xfrm>
            <a:off x="327740" y="1000279"/>
            <a:ext cx="11282515" cy="6995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  <a:cs typeface="+mj-cs"/>
              </a:defRPr>
            </a:lvl1pPr>
          </a:lstStyle>
          <a:p>
            <a:r>
              <a:rPr lang="en-US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the first time we have an official IST contingent at our National Jamboree, therefor we are still working on plans and implementation of the IST-group into the camp structure. </a:t>
            </a:r>
            <a:endParaRPr lang="de-DE" sz="20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0ACB05F-240F-7837-45DF-CF81E760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1" y="368300"/>
            <a:ext cx="6840537" cy="720725"/>
          </a:xfrm>
        </p:spPr>
        <p:txBody>
          <a:bodyPr/>
          <a:lstStyle/>
          <a:p>
            <a:r>
              <a:rPr lang="en-US" noProof="0"/>
              <a:t>IST during camp</a:t>
            </a:r>
          </a:p>
        </p:txBody>
      </p:sp>
    </p:spTree>
    <p:extLst>
      <p:ext uri="{BB962C8B-B14F-4D97-AF65-F5344CB8AC3E}">
        <p14:creationId xmlns:p14="http://schemas.microsoft.com/office/powerpoint/2010/main" val="390358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53E6D47-EB3C-3ECA-3AAB-B5BBD0F7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57" y="332512"/>
            <a:ext cx="6840537" cy="720725"/>
          </a:xfrm>
        </p:spPr>
        <p:txBody>
          <a:bodyPr/>
          <a:lstStyle/>
          <a:p>
            <a:r>
              <a:rPr lang="en-US" noProof="0"/>
              <a:t>Material / Packing List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5988BF-B8EC-3AD0-A945-2874027A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AD14FA6-A84C-1ECD-310E-B782231C1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1" y="983227"/>
            <a:ext cx="5634037" cy="4395018"/>
          </a:xfrm>
        </p:spPr>
        <p:txBody>
          <a:bodyPr/>
          <a:lstStyle/>
          <a:p>
            <a:r>
              <a:rPr lang="en-US" u="sng" noProof="0"/>
              <a:t>To enjoy our camp, we recommend: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Sleeping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Sleeping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Personal tableware (beaker/dish/cutlery/tea towel)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Small pocket torch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Rain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Sturdy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Sun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€ - cash (payment in all cafe`s on the camp)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Songbooks / music instrument (as desired)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noProof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and of course, your personal stuff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A327267-1E80-729A-0B84-179FE144791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3002" y="983228"/>
            <a:ext cx="5634037" cy="4395018"/>
          </a:xfrm>
        </p:spPr>
        <p:txBody>
          <a:bodyPr/>
          <a:lstStyle/>
          <a:p>
            <a:r>
              <a:rPr lang="en-US" u="sng" noProof="0"/>
              <a:t>Our contribution of material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Providing black tents for sleeping – mixed, gender separated and FLINTA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Build up (with your help </a:t>
            </a:r>
            <a:r>
              <a:rPr lang="en-US" noProof="0">
                <a:sym typeface="Wingdings" panose="05000000000000000000" pitchFamily="2" charset="2"/>
              </a:rPr>
              <a:t>) </a:t>
            </a:r>
            <a:r>
              <a:rPr lang="en-US" noProof="0" err="1">
                <a:sym typeface="Wingdings" panose="05000000000000000000" pitchFamily="2" charset="2"/>
              </a:rPr>
              <a:t>Jurten</a:t>
            </a:r>
            <a:r>
              <a:rPr lang="en-US" noProof="0">
                <a:sym typeface="Wingdings" panose="05000000000000000000" pitchFamily="2" charset="2"/>
              </a:rPr>
              <a:t> for daily / evening stay to be protected against sun or rain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/>
          </a:p>
        </p:txBody>
      </p:sp>
      <p:pic>
        <p:nvPicPr>
          <p:cNvPr id="15" name="Grafik 14" descr="Ein Bild, das Konzert, draußen, Wärme, Dunkelheit enthält.&#10;&#10;KI-generierte Inhalte können fehlerhaft sein.">
            <a:extLst>
              <a:ext uri="{FF2B5EF4-FFF2-40B4-BE49-F238E27FC236}">
                <a16:creationId xmlns:a16="http://schemas.microsoft.com/office/drawing/2014/main" id="{E96D0266-5CBC-8300-21D7-C01EE2907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19" y="3052893"/>
            <a:ext cx="3236400" cy="216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8ABFF47-5966-01CE-504B-D3A226A07C4F}"/>
              </a:ext>
            </a:extLst>
          </p:cNvPr>
          <p:cNvSpPr txBox="1"/>
          <p:nvPr/>
        </p:nvSpPr>
        <p:spPr>
          <a:xfrm>
            <a:off x="9479604" y="4935894"/>
            <a:ext cx="2011515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200" i="1"/>
              <a:t>Quelle: VCP / Benedikt Bahl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4C54A513-3797-5ADB-94C1-11C594E1E696}"/>
              </a:ext>
            </a:extLst>
          </p:cNvPr>
          <p:cNvSpPr txBox="1">
            <a:spLocks/>
          </p:cNvSpPr>
          <p:nvPr/>
        </p:nvSpPr>
        <p:spPr>
          <a:xfrm>
            <a:off x="345458" y="5378245"/>
            <a:ext cx="11511580" cy="7207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Roboto Medium" pitchFamily="2" charset="0"/>
                <a:ea typeface="Roboto Medium" pitchFamily="2" charset="0"/>
                <a:cs typeface="+mj-cs"/>
              </a:defRPr>
            </a:lvl1pPr>
          </a:lstStyle>
          <a:p>
            <a:r>
              <a:rPr lang="en-US" sz="2000" noProof="0"/>
              <a:t>If you need any supply of single items, please let us know (preferably by the end of March)</a:t>
            </a:r>
          </a:p>
        </p:txBody>
      </p:sp>
    </p:spTree>
    <p:extLst>
      <p:ext uri="{BB962C8B-B14F-4D97-AF65-F5344CB8AC3E}">
        <p14:creationId xmlns:p14="http://schemas.microsoft.com/office/powerpoint/2010/main" val="119463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74E3E-A756-5E09-1717-F53B8DD5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1" y="332512"/>
            <a:ext cx="6840537" cy="720725"/>
          </a:xfrm>
        </p:spPr>
        <p:txBody>
          <a:bodyPr/>
          <a:lstStyle/>
          <a:p>
            <a:r>
              <a:rPr lang="en-US" noProof="0"/>
              <a:t>Costs / Funding opportunities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E261C-139C-956C-A245-B0CA2F0A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ABBB-A59E-49EE-81F8-053E9660B9E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EE98532-206F-4CB0-2BD0-CEFA413EE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1" y="1053237"/>
            <a:ext cx="5634037" cy="4896713"/>
          </a:xfrm>
        </p:spPr>
        <p:txBody>
          <a:bodyPr/>
          <a:lstStyle/>
          <a:p>
            <a:r>
              <a:rPr lang="en-US" noProof="0"/>
              <a:t>The fixed camp fee is 349 €.</a:t>
            </a:r>
          </a:p>
          <a:p>
            <a:pPr>
              <a:spcBef>
                <a:spcPts val="600"/>
              </a:spcBef>
            </a:pPr>
            <a:r>
              <a:rPr lang="en-US" noProof="0"/>
              <a:t>Included is: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noProof="0"/>
              <a:t>Accommodation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noProof="0"/>
              <a:t>Food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noProof="0"/>
              <a:t>Program at the camp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noProof="0"/>
              <a:t>Camp badge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noProof="0"/>
          </a:p>
          <a:p>
            <a:pPr>
              <a:spcBef>
                <a:spcPts val="600"/>
              </a:spcBef>
            </a:pPr>
            <a:r>
              <a:rPr lang="en-US" noProof="0"/>
              <a:t>Not included is: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Travel cost to and from the camp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Visa cost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Camp merchandise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Snacks/drinks in the cafes at the camp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algn="ctr"/>
            <a:r>
              <a:rPr lang="en-US" b="1">
                <a:solidFill>
                  <a:srgbClr val="FF0000"/>
                </a:solidFill>
              </a:rPr>
              <a:t>Remark: You are responsible to hold an appropriate health insurance covering your complete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/>
          </a:p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AE9D07-1B5D-49D7-C0BA-4F9ED8BCDAB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3002" y="1053237"/>
            <a:ext cx="5634037" cy="4896713"/>
          </a:xfrm>
        </p:spPr>
        <p:txBody>
          <a:bodyPr/>
          <a:lstStyle/>
          <a:p>
            <a:r>
              <a:rPr lang="en-US" noProof="0"/>
              <a:t>Funding opportunities are limited: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Not applicable for single persons, only possible for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Age limit is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Application for the possible funding opportunity is linked to a German partner group; in case of IST, our idea is to create a partner group of national staff members to meet the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At this stage of planning we cannot guarantee any fundings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611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94933-2279-12D1-27E8-F2BD7D840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/>
              <a:t>Any questions?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5413AF-AFEA-1746-C557-8EC1AAFB1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0502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CP 4 Elemente">
      <a:dk1>
        <a:sysClr val="windowText" lastClr="000000"/>
      </a:dk1>
      <a:lt1>
        <a:sysClr val="window" lastClr="FFFFFF"/>
      </a:lt1>
      <a:dk2>
        <a:srgbClr val="004287"/>
      </a:dk2>
      <a:lt2>
        <a:srgbClr val="5F5F5F"/>
      </a:lt2>
      <a:accent1>
        <a:srgbClr val="004287"/>
      </a:accent1>
      <a:accent2>
        <a:srgbClr val="5B3C0D"/>
      </a:accent2>
      <a:accent3>
        <a:srgbClr val="F0535C"/>
      </a:accent3>
      <a:accent4>
        <a:srgbClr val="C1C9C1"/>
      </a:accent4>
      <a:accent5>
        <a:srgbClr val="00B9F2"/>
      </a:accent5>
      <a:accent6>
        <a:srgbClr val="FFCE2A"/>
      </a:accent6>
      <a:hlink>
        <a:srgbClr val="0000FF"/>
      </a:hlink>
      <a:folHlink>
        <a:srgbClr val="F0535C"/>
      </a:folHlink>
    </a:clrScheme>
    <a:fontScheme name="Benutzerdefiniert 1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D88D1A4-24BC-4B9F-A72A-64A8FCE7B121}" vid="{552A413C-8CC9-42D7-936C-812C0D6CF9E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3ab8f5-06b8-4b4f-93b6-911004b22564" xsi:nil="true"/>
    <lcf76f155ced4ddcb4097134ff3c332f xmlns="8052a355-9c13-4ae1-997c-b076f4318c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B14BD1636BE641B318DF0E3F2A5763" ma:contentTypeVersion="13" ma:contentTypeDescription="Ein neues Dokument erstellen." ma:contentTypeScope="" ma:versionID="78757c5c8be89c04a05933496a266f43">
  <xsd:schema xmlns:xsd="http://www.w3.org/2001/XMLSchema" xmlns:xs="http://www.w3.org/2001/XMLSchema" xmlns:p="http://schemas.microsoft.com/office/2006/metadata/properties" xmlns:ns2="8052a355-9c13-4ae1-997c-b076f4318cad" xmlns:ns3="b83ab8f5-06b8-4b4f-93b6-911004b22564" targetNamespace="http://schemas.microsoft.com/office/2006/metadata/properties" ma:root="true" ma:fieldsID="9ae3e7a69f98038b8bfacff9335d7500" ns2:_="" ns3:_="">
    <xsd:import namespace="8052a355-9c13-4ae1-997c-b076f4318cad"/>
    <xsd:import namespace="b83ab8f5-06b8-4b4f-93b6-911004b2256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2a355-9c13-4ae1-997c-b076f4318ca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49355de-8b62-4638-a250-a747c99fc5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ab8f5-06b8-4b4f-93b6-911004b2256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0d94e38-e14e-42a4-abc3-a2ad79a288e2}" ma:internalName="TaxCatchAll" ma:showField="CatchAllData" ma:web="b83ab8f5-06b8-4b4f-93b6-911004b225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D532A-CE72-495A-AC43-54555AC4AED9}">
  <ds:schemaRefs>
    <ds:schemaRef ds:uri="8052a355-9c13-4ae1-997c-b076f4318cad"/>
    <ds:schemaRef ds:uri="b83ab8f5-06b8-4b4f-93b6-911004b225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3CA2C2-BFF0-430C-8BAF-20A8F4CA13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7A0EF-821C-4132-86C2-7CCB46A090C5}">
  <ds:schemaRefs>
    <ds:schemaRef ds:uri="8052a355-9c13-4ae1-997c-b076f4318cad"/>
    <ds:schemaRef ds:uri="b83ab8f5-06b8-4b4f-93b6-911004b225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Application>Microsoft Office PowerPoint</Application>
  <PresentationFormat>Widescreen</PresentationFormat>
  <Slides>9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</vt:lpstr>
      <vt:lpstr>IST Contingent</vt:lpstr>
      <vt:lpstr>IST Contingent  </vt:lpstr>
      <vt:lpstr>Timeline up to the camp</vt:lpstr>
      <vt:lpstr>Fact about our national Jamboree 2026</vt:lpstr>
      <vt:lpstr>Arrival &amp; Departure to the campsite</vt:lpstr>
      <vt:lpstr>IST during camp</vt:lpstr>
      <vt:lpstr>Material / Packing List</vt:lpstr>
      <vt:lpstr>Costs / Funding opportunities</vt:lpstr>
      <vt:lpstr>Any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Johanna "krteček" Mixsa [VCP]</dc:creator>
  <cp:keywords/>
  <dc:description/>
  <cp:revision>1</cp:revision>
  <dcterms:created xsi:type="dcterms:W3CDTF">2025-06-20T15:35:52Z</dcterms:created>
  <dcterms:modified xsi:type="dcterms:W3CDTF">2026-01-04T15:32:09Z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0x01010033B14BD1636BE641B318DF0E3F2A5763</vt:lpwstr>
  </property>
  <property fmtid="{D5CDD505-2E9C-101B-9397-08002B2CF9AE}" pid="3" name="MediaServiceImageTags">
    <vt:lpwstr/>
  </property>
</Properties>
</file>